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2" r:id="rId1"/>
  </p:sldMasterIdLst>
  <p:notesMasterIdLst>
    <p:notesMasterId r:id="rId32"/>
  </p:notesMasterIdLst>
  <p:handoutMasterIdLst>
    <p:handoutMasterId r:id="rId33"/>
  </p:handoutMasterIdLst>
  <p:sldIdLst>
    <p:sldId id="419" r:id="rId2"/>
    <p:sldId id="487" r:id="rId3"/>
    <p:sldId id="571" r:id="rId4"/>
    <p:sldId id="491" r:id="rId5"/>
    <p:sldId id="463" r:id="rId6"/>
    <p:sldId id="572" r:id="rId7"/>
    <p:sldId id="533" r:id="rId8"/>
    <p:sldId id="535" r:id="rId9"/>
    <p:sldId id="537" r:id="rId10"/>
    <p:sldId id="575" r:id="rId11"/>
    <p:sldId id="577" r:id="rId12"/>
    <p:sldId id="538" r:id="rId13"/>
    <p:sldId id="540" r:id="rId14"/>
    <p:sldId id="578" r:id="rId15"/>
    <p:sldId id="542" r:id="rId16"/>
    <p:sldId id="543" r:id="rId17"/>
    <p:sldId id="579" r:id="rId18"/>
    <p:sldId id="545" r:id="rId19"/>
    <p:sldId id="546" r:id="rId20"/>
    <p:sldId id="548" r:id="rId21"/>
    <p:sldId id="549" r:id="rId22"/>
    <p:sldId id="550" r:id="rId23"/>
    <p:sldId id="551" r:id="rId24"/>
    <p:sldId id="565" r:id="rId25"/>
    <p:sldId id="566" r:id="rId26"/>
    <p:sldId id="580" r:id="rId27"/>
    <p:sldId id="581" r:id="rId28"/>
    <p:sldId id="582" r:id="rId29"/>
    <p:sldId id="518" r:id="rId30"/>
    <p:sldId id="411" r:id="rId31"/>
  </p:sldIdLst>
  <p:sldSz cx="9144000" cy="6858000" type="screen4x3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30" autoAdjust="0"/>
    <p:restoredTop sz="94084" autoAdjust="0"/>
  </p:normalViewPr>
  <p:slideViewPr>
    <p:cSldViewPr>
      <p:cViewPr>
        <p:scale>
          <a:sx n="60" d="100"/>
          <a:sy n="60" d="100"/>
        </p:scale>
        <p:origin x="-156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9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7EA57-56E9-4CDB-9108-090C3E26FA7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27E601-DE90-485E-BDD7-0029CC9781A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3600" b="1" i="1" dirty="0" smtClean="0">
              <a:solidFill>
                <a:srgbClr val="FFFF00"/>
              </a:solidFill>
            </a:rPr>
            <a:t>A</a:t>
          </a:r>
          <a:r>
            <a:rPr lang="en-US" sz="3600" i="1" dirty="0" smtClean="0"/>
            <a:t>udience</a:t>
          </a:r>
          <a:endParaRPr lang="en-US" sz="3600" i="1" dirty="0"/>
        </a:p>
      </dgm:t>
    </dgm:pt>
    <dgm:pt modelId="{09859675-D3C0-4B0A-B50B-521CB069C0DC}" type="parTrans" cxnId="{17B9B4A0-B696-4FCF-8860-C89A99CF33F8}">
      <dgm:prSet/>
      <dgm:spPr/>
      <dgm:t>
        <a:bodyPr/>
        <a:lstStyle/>
        <a:p>
          <a:endParaRPr lang="en-US"/>
        </a:p>
      </dgm:t>
    </dgm:pt>
    <dgm:pt modelId="{D6011006-A975-4B50-889E-10434B774A6F}" type="sibTrans" cxnId="{17B9B4A0-B696-4FCF-8860-C89A99CF33F8}">
      <dgm:prSet/>
      <dgm:spPr/>
      <dgm:t>
        <a:bodyPr/>
        <a:lstStyle/>
        <a:p>
          <a:endParaRPr lang="en-US"/>
        </a:p>
      </dgm:t>
    </dgm:pt>
    <dgm:pt modelId="{2AF1E2D7-295C-4A38-8D22-123D865FACE6}">
      <dgm:prSet phldrT="[Text]" custT="1"/>
      <dgm:spPr/>
      <dgm:t>
        <a:bodyPr/>
        <a:lstStyle/>
        <a:p>
          <a:r>
            <a:rPr lang="en-US" sz="2400" dirty="0" err="1" smtClean="0"/>
            <a:t>Subyek</a:t>
          </a:r>
          <a:r>
            <a:rPr lang="en-US" sz="2400" dirty="0" smtClean="0"/>
            <a:t> yang  </a:t>
          </a:r>
          <a:r>
            <a:rPr lang="en-US" sz="2400" dirty="0" err="1" smtClean="0"/>
            <a:t>melakukan</a:t>
          </a:r>
          <a:r>
            <a:rPr lang="en-US" sz="2400" dirty="0" smtClean="0"/>
            <a:t> </a:t>
          </a:r>
          <a:r>
            <a:rPr lang="en-US" sz="2400" dirty="0" err="1" smtClean="0"/>
            <a:t>sesuatu</a:t>
          </a:r>
          <a:endParaRPr lang="en-US" sz="2400" dirty="0"/>
        </a:p>
      </dgm:t>
    </dgm:pt>
    <dgm:pt modelId="{B0406C1D-C11C-431C-8241-5BF01BC97807}" type="parTrans" cxnId="{79961EB8-2C4F-4878-8E25-6FDEC6B7391A}">
      <dgm:prSet/>
      <dgm:spPr/>
      <dgm:t>
        <a:bodyPr/>
        <a:lstStyle/>
        <a:p>
          <a:endParaRPr lang="en-US"/>
        </a:p>
      </dgm:t>
    </dgm:pt>
    <dgm:pt modelId="{D702E077-00DB-40D2-A91C-AC969EBB3107}" type="sibTrans" cxnId="{79961EB8-2C4F-4878-8E25-6FDEC6B7391A}">
      <dgm:prSet/>
      <dgm:spPr/>
      <dgm:t>
        <a:bodyPr/>
        <a:lstStyle/>
        <a:p>
          <a:endParaRPr lang="en-US"/>
        </a:p>
      </dgm:t>
    </dgm:pt>
    <dgm:pt modelId="{3981AFD4-9D6E-4777-A59F-2C2ECB7FE51A}">
      <dgm:prSet phldrT="[Text]" custT="1"/>
      <dgm:spPr/>
      <dgm:t>
        <a:bodyPr/>
        <a:lstStyle/>
        <a:p>
          <a:r>
            <a:rPr lang="en-US" sz="2400" dirty="0" err="1" smtClean="0"/>
            <a:t>Pelaksana</a:t>
          </a:r>
          <a:r>
            <a:rPr lang="en-US" sz="2400" dirty="0" smtClean="0"/>
            <a:t> </a:t>
          </a:r>
          <a:r>
            <a:rPr lang="en-US" sz="2400" dirty="0" err="1" smtClean="0"/>
            <a:t>isi</a:t>
          </a:r>
          <a:r>
            <a:rPr lang="en-US" sz="2400" dirty="0" smtClean="0"/>
            <a:t> </a:t>
          </a:r>
          <a:r>
            <a:rPr lang="en-US" sz="2400" dirty="0" err="1" smtClean="0"/>
            <a:t>standar</a:t>
          </a:r>
          <a:endParaRPr lang="en-US" sz="2400" dirty="0"/>
        </a:p>
      </dgm:t>
    </dgm:pt>
    <dgm:pt modelId="{97D990A0-E656-4EFC-9EAA-2A89F69E7284}" type="parTrans" cxnId="{D153FA89-5B14-4567-BA4F-DE9AA681FBFC}">
      <dgm:prSet/>
      <dgm:spPr/>
      <dgm:t>
        <a:bodyPr/>
        <a:lstStyle/>
        <a:p>
          <a:endParaRPr lang="en-US"/>
        </a:p>
      </dgm:t>
    </dgm:pt>
    <dgm:pt modelId="{75AFB7C4-C65A-44DB-8ACE-850DBF6595CA}" type="sibTrans" cxnId="{D153FA89-5B14-4567-BA4F-DE9AA681FBFC}">
      <dgm:prSet/>
      <dgm:spPr/>
      <dgm:t>
        <a:bodyPr/>
        <a:lstStyle/>
        <a:p>
          <a:endParaRPr lang="en-US"/>
        </a:p>
      </dgm:t>
    </dgm:pt>
    <dgm:pt modelId="{4152F971-F379-40E5-B281-1028D8C70204}">
      <dgm:prSet phldrT="[Text]"/>
      <dgm:spPr>
        <a:solidFill>
          <a:srgbClr val="0070C0"/>
        </a:solidFill>
      </dgm:spPr>
      <dgm:t>
        <a:bodyPr/>
        <a:lstStyle/>
        <a:p>
          <a:r>
            <a:rPr lang="en-US" b="1" i="1" dirty="0" err="1" smtClean="0">
              <a:solidFill>
                <a:srgbClr val="FFFF00"/>
              </a:solidFill>
            </a:rPr>
            <a:t>B</a:t>
          </a:r>
          <a:r>
            <a:rPr lang="en-US" b="1" i="1" dirty="0" err="1" smtClean="0"/>
            <a:t>ehaviour</a:t>
          </a:r>
          <a:endParaRPr lang="en-US" b="1" i="1" dirty="0"/>
        </a:p>
      </dgm:t>
    </dgm:pt>
    <dgm:pt modelId="{095D24F9-19B5-4C09-A1B1-AF75C7E6A9E4}" type="parTrans" cxnId="{3CF0BEC0-9651-41F8-B4AA-FC637B44A4D1}">
      <dgm:prSet/>
      <dgm:spPr/>
      <dgm:t>
        <a:bodyPr/>
        <a:lstStyle/>
        <a:p>
          <a:endParaRPr lang="en-US"/>
        </a:p>
      </dgm:t>
    </dgm:pt>
    <dgm:pt modelId="{B6C25830-F080-4397-BCE0-EC95FD218444}" type="sibTrans" cxnId="{3CF0BEC0-9651-41F8-B4AA-FC637B44A4D1}">
      <dgm:prSet/>
      <dgm:spPr/>
      <dgm:t>
        <a:bodyPr/>
        <a:lstStyle/>
        <a:p>
          <a:endParaRPr lang="en-US"/>
        </a:p>
      </dgm:t>
    </dgm:pt>
    <dgm:pt modelId="{25777AEE-5915-47D0-9876-261DB2E1EE47}">
      <dgm:prSet phldrT="[Text]" custT="1"/>
      <dgm:spPr/>
      <dgm:t>
        <a:bodyPr/>
        <a:lstStyle/>
        <a:p>
          <a:r>
            <a:rPr lang="en-US" sz="2400" dirty="0" smtClean="0"/>
            <a:t>Hal yang </a:t>
          </a:r>
          <a:r>
            <a:rPr lang="en-US" sz="2400" dirty="0" err="1" smtClean="0"/>
            <a:t>harus</a:t>
          </a:r>
          <a:r>
            <a:rPr lang="en-US" sz="2400" dirty="0" smtClean="0"/>
            <a:t> </a:t>
          </a:r>
          <a:r>
            <a:rPr lang="en-US" sz="2400" dirty="0" err="1" smtClean="0"/>
            <a:t>dilakukan</a:t>
          </a:r>
          <a:r>
            <a:rPr lang="en-US" sz="2400" dirty="0" smtClean="0"/>
            <a:t> </a:t>
          </a:r>
          <a:r>
            <a:rPr lang="en-US" sz="2400" dirty="0" err="1" smtClean="0"/>
            <a:t>diukur</a:t>
          </a:r>
          <a:r>
            <a:rPr lang="en-US" sz="2400" dirty="0" smtClean="0"/>
            <a:t> </a:t>
          </a:r>
          <a:r>
            <a:rPr lang="en-US" sz="2400" dirty="0" err="1" smtClean="0"/>
            <a:t>atau</a:t>
          </a:r>
          <a:r>
            <a:rPr lang="en-US" sz="2400" dirty="0" smtClean="0"/>
            <a:t> </a:t>
          </a:r>
          <a:r>
            <a:rPr lang="en-US" sz="2400" dirty="0" err="1" smtClean="0"/>
            <a:t>di</a:t>
          </a:r>
          <a:r>
            <a:rPr lang="en-US" sz="2400" dirty="0" smtClean="0"/>
            <a:t> </a:t>
          </a:r>
          <a:r>
            <a:rPr lang="en-US" sz="2400" dirty="0" err="1" smtClean="0"/>
            <a:t>capai</a:t>
          </a:r>
          <a:r>
            <a:rPr lang="en-US" sz="2400" dirty="0" smtClean="0"/>
            <a:t> </a:t>
          </a:r>
          <a:endParaRPr lang="en-US" sz="2400" dirty="0"/>
        </a:p>
      </dgm:t>
    </dgm:pt>
    <dgm:pt modelId="{91ACC994-EB5E-4803-8C32-1CBD0E024C57}" type="parTrans" cxnId="{9371AE73-DE07-43A9-AF8C-21320A52B843}">
      <dgm:prSet/>
      <dgm:spPr/>
      <dgm:t>
        <a:bodyPr/>
        <a:lstStyle/>
        <a:p>
          <a:endParaRPr lang="en-US"/>
        </a:p>
      </dgm:t>
    </dgm:pt>
    <dgm:pt modelId="{C36C51FB-A684-4015-9507-B566B43FCD59}" type="sibTrans" cxnId="{9371AE73-DE07-43A9-AF8C-21320A52B843}">
      <dgm:prSet/>
      <dgm:spPr/>
      <dgm:t>
        <a:bodyPr/>
        <a:lstStyle/>
        <a:p>
          <a:endParaRPr lang="en-US"/>
        </a:p>
      </dgm:t>
    </dgm:pt>
    <dgm:pt modelId="{D4A37A04-19AF-457A-8823-D2C85F60D689}">
      <dgm:prSet phldrT="[Text]"/>
      <dgm:spPr>
        <a:solidFill>
          <a:srgbClr val="00B050"/>
        </a:solidFill>
      </dgm:spPr>
      <dgm:t>
        <a:bodyPr/>
        <a:lstStyle/>
        <a:p>
          <a:r>
            <a:rPr lang="en-US" b="1" i="1" dirty="0" smtClean="0">
              <a:solidFill>
                <a:srgbClr val="FFFF00"/>
              </a:solidFill>
            </a:rPr>
            <a:t>C</a:t>
          </a:r>
          <a:r>
            <a:rPr lang="en-US" b="1" i="1" dirty="0" smtClean="0"/>
            <a:t>ompetence</a:t>
          </a:r>
          <a:endParaRPr lang="en-US" b="1" i="1" dirty="0"/>
        </a:p>
      </dgm:t>
    </dgm:pt>
    <dgm:pt modelId="{B5572B39-A34A-4CA0-BED1-BDEC4BCA01E9}" type="parTrans" cxnId="{2F80A463-3475-4911-AA1D-8472BCAC6D1E}">
      <dgm:prSet/>
      <dgm:spPr/>
      <dgm:t>
        <a:bodyPr/>
        <a:lstStyle/>
        <a:p>
          <a:endParaRPr lang="en-US"/>
        </a:p>
      </dgm:t>
    </dgm:pt>
    <dgm:pt modelId="{3E8B5B75-A155-4950-A1E9-0456D6759788}" type="sibTrans" cxnId="{2F80A463-3475-4911-AA1D-8472BCAC6D1E}">
      <dgm:prSet/>
      <dgm:spPr/>
      <dgm:t>
        <a:bodyPr/>
        <a:lstStyle/>
        <a:p>
          <a:endParaRPr lang="en-US"/>
        </a:p>
      </dgm:t>
    </dgm:pt>
    <dgm:pt modelId="{2171EB17-0D31-4A0B-B176-F63482BC1890}">
      <dgm:prSet phldrT="[Text]" custT="1"/>
      <dgm:spPr/>
      <dgm:t>
        <a:bodyPr/>
        <a:lstStyle/>
        <a:p>
          <a:r>
            <a:rPr lang="en-US" sz="2400" dirty="0" err="1" smtClean="0"/>
            <a:t>Kompetensi</a:t>
          </a:r>
          <a:r>
            <a:rPr lang="en-US" sz="2400" dirty="0" smtClean="0"/>
            <a:t>/</a:t>
          </a:r>
          <a:r>
            <a:rPr lang="en-US" sz="2400" dirty="0" err="1" smtClean="0"/>
            <a:t>kemampuan</a:t>
          </a:r>
          <a:r>
            <a:rPr lang="en-US" sz="2400" dirty="0" smtClean="0"/>
            <a:t>/</a:t>
          </a:r>
          <a:r>
            <a:rPr lang="en-US" sz="2400" dirty="0" err="1" smtClean="0"/>
            <a:t>spesifi-kasi</a:t>
          </a:r>
          <a:r>
            <a:rPr lang="en-US" sz="2400" dirty="0" smtClean="0"/>
            <a:t>/target/</a:t>
          </a:r>
          <a:r>
            <a:rPr lang="en-US" sz="2400" dirty="0" err="1" smtClean="0"/>
            <a:t>kinerja</a:t>
          </a:r>
          <a:r>
            <a:rPr lang="en-US" sz="2400" dirty="0" smtClean="0"/>
            <a:t> yang </a:t>
          </a:r>
          <a:r>
            <a:rPr lang="en-US" sz="2400" dirty="0" err="1" smtClean="0"/>
            <a:t>harus</a:t>
          </a:r>
          <a:r>
            <a:rPr lang="en-US" sz="2400" dirty="0" smtClean="0"/>
            <a:t> </a:t>
          </a:r>
          <a:r>
            <a:rPr lang="en-US" sz="2400" dirty="0" err="1" smtClean="0"/>
            <a:t>dicapai</a:t>
          </a:r>
          <a:endParaRPr lang="en-US" sz="2400" dirty="0"/>
        </a:p>
      </dgm:t>
    </dgm:pt>
    <dgm:pt modelId="{8A371B90-D18D-434D-8238-0011BC1C3F4D}" type="parTrans" cxnId="{89BA71D6-A1DF-4915-8365-B2ACEC768F21}">
      <dgm:prSet/>
      <dgm:spPr/>
      <dgm:t>
        <a:bodyPr/>
        <a:lstStyle/>
        <a:p>
          <a:endParaRPr lang="en-US"/>
        </a:p>
      </dgm:t>
    </dgm:pt>
    <dgm:pt modelId="{DC01C10F-8548-47AC-B10E-54970C434018}" type="sibTrans" cxnId="{89BA71D6-A1DF-4915-8365-B2ACEC768F21}">
      <dgm:prSet/>
      <dgm:spPr/>
      <dgm:t>
        <a:bodyPr/>
        <a:lstStyle/>
        <a:p>
          <a:endParaRPr lang="en-US"/>
        </a:p>
      </dgm:t>
    </dgm:pt>
    <dgm:pt modelId="{78DFE7AC-1378-4EAE-98E7-B922367FDAF9}">
      <dgm:prSet phldrT="[Text]" custT="1"/>
      <dgm:spPr/>
      <dgm:t>
        <a:bodyPr/>
        <a:lstStyle/>
        <a:p>
          <a:r>
            <a:rPr lang="en-US" sz="2400" dirty="0" smtClean="0"/>
            <a:t>Tingkat/</a:t>
          </a:r>
          <a:r>
            <a:rPr lang="en-US" sz="2400" dirty="0" err="1" smtClean="0"/>
            <a:t>periode</a:t>
          </a:r>
          <a:r>
            <a:rPr lang="en-US" sz="2400" dirty="0" smtClean="0"/>
            <a:t>/</a:t>
          </a:r>
          <a:r>
            <a:rPr lang="en-US" sz="2400" dirty="0" err="1" smtClean="0"/>
            <a:t>frekuensi</a:t>
          </a:r>
          <a:r>
            <a:rPr lang="en-US" sz="2400" dirty="0" smtClean="0"/>
            <a:t>/</a:t>
          </a:r>
          <a:r>
            <a:rPr lang="en-US" sz="2400" dirty="0" err="1" smtClean="0"/>
            <a:t>waktu</a:t>
          </a:r>
          <a:endParaRPr lang="en-US" sz="2400" dirty="0"/>
        </a:p>
      </dgm:t>
    </dgm:pt>
    <dgm:pt modelId="{870A7A86-AA98-48F4-BD2B-5114F209B051}" type="parTrans" cxnId="{65A18435-F2B3-4B27-97AA-548A29D23E9A}">
      <dgm:prSet/>
      <dgm:spPr/>
      <dgm:t>
        <a:bodyPr/>
        <a:lstStyle/>
        <a:p>
          <a:endParaRPr lang="en-US"/>
        </a:p>
      </dgm:t>
    </dgm:pt>
    <dgm:pt modelId="{64C0EB45-0F1A-4B55-935C-B67175CDBF78}" type="sibTrans" cxnId="{65A18435-F2B3-4B27-97AA-548A29D23E9A}">
      <dgm:prSet/>
      <dgm:spPr/>
      <dgm:t>
        <a:bodyPr/>
        <a:lstStyle/>
        <a:p>
          <a:endParaRPr lang="en-US"/>
        </a:p>
      </dgm:t>
    </dgm:pt>
    <dgm:pt modelId="{180F7AE7-0557-49CB-B197-6959FD2A1E05}">
      <dgm:prSet phldrT="[Text]"/>
      <dgm:spPr/>
      <dgm:t>
        <a:bodyPr/>
        <a:lstStyle/>
        <a:p>
          <a:r>
            <a:rPr lang="en-US" b="1" i="1" dirty="0" smtClean="0">
              <a:solidFill>
                <a:srgbClr val="FFFF00"/>
              </a:solidFill>
            </a:rPr>
            <a:t>D</a:t>
          </a:r>
          <a:r>
            <a:rPr lang="en-US" b="1" i="1" dirty="0" smtClean="0"/>
            <a:t>egree</a:t>
          </a:r>
          <a:endParaRPr lang="en-US" b="1" i="1" dirty="0"/>
        </a:p>
      </dgm:t>
    </dgm:pt>
    <dgm:pt modelId="{A0D3A0F2-C553-45FB-AA71-ED18C0A58A12}" type="parTrans" cxnId="{745EDD46-021D-4888-965B-796D6453D04B}">
      <dgm:prSet/>
      <dgm:spPr/>
      <dgm:t>
        <a:bodyPr/>
        <a:lstStyle/>
        <a:p>
          <a:endParaRPr lang="en-US"/>
        </a:p>
      </dgm:t>
    </dgm:pt>
    <dgm:pt modelId="{8EB32B2D-2C89-4648-8F15-260FF1205A8E}" type="sibTrans" cxnId="{745EDD46-021D-4888-965B-796D6453D04B}">
      <dgm:prSet/>
      <dgm:spPr/>
      <dgm:t>
        <a:bodyPr/>
        <a:lstStyle/>
        <a:p>
          <a:endParaRPr lang="en-US"/>
        </a:p>
      </dgm:t>
    </dgm:pt>
    <dgm:pt modelId="{1F273D09-A932-4CF2-B49B-95723313F905}" type="pres">
      <dgm:prSet presAssocID="{8427EA57-56E9-4CDB-9108-090C3E26FA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005B2-BCD1-43A7-A7D6-0900B397422F}" type="pres">
      <dgm:prSet presAssocID="{8A27E601-DE90-485E-BDD7-0029CC9781AD}" presName="linNode" presStyleCnt="0"/>
      <dgm:spPr/>
    </dgm:pt>
    <dgm:pt modelId="{195046B6-51E1-482B-AD96-081034FB6934}" type="pres">
      <dgm:prSet presAssocID="{8A27E601-DE90-485E-BDD7-0029CC9781AD}" presName="parentText" presStyleLbl="node1" presStyleIdx="0" presStyleCnt="4" custScaleX="112265" custLinFactNeighborX="-1676" custLinFactNeighborY="-1386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967B6-402F-4FCA-88F3-2A79A07951BA}" type="pres">
      <dgm:prSet presAssocID="{8A27E601-DE90-485E-BDD7-0029CC9781AD}" presName="descendantText" presStyleLbl="alignAccFollowNode1" presStyleIdx="0" presStyleCnt="4" custScaleX="124329" custScaleY="140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D4279-297C-4186-8110-043E370DC527}" type="pres">
      <dgm:prSet presAssocID="{D6011006-A975-4B50-889E-10434B774A6F}" presName="sp" presStyleCnt="0"/>
      <dgm:spPr/>
    </dgm:pt>
    <dgm:pt modelId="{0833FC84-9F00-488B-98A0-EBCEF56863EC}" type="pres">
      <dgm:prSet presAssocID="{4152F971-F379-40E5-B281-1028D8C70204}" presName="linNode" presStyleCnt="0"/>
      <dgm:spPr/>
    </dgm:pt>
    <dgm:pt modelId="{54422AB8-12A0-4DD9-B44C-05C2B785FE02}" type="pres">
      <dgm:prSet presAssocID="{4152F971-F379-40E5-B281-1028D8C70204}" presName="parentText" presStyleLbl="node1" presStyleIdx="1" presStyleCnt="4" custScaleX="948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0BD7-000B-465F-AD39-7335E2CC5453}" type="pres">
      <dgm:prSet presAssocID="{4152F971-F379-40E5-B281-1028D8C7020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DF0E5-EF6F-4413-8B2C-901DF70B4C20}" type="pres">
      <dgm:prSet presAssocID="{B6C25830-F080-4397-BCE0-EC95FD218444}" presName="sp" presStyleCnt="0"/>
      <dgm:spPr/>
    </dgm:pt>
    <dgm:pt modelId="{7A9A5034-BCFF-4823-8B96-4D3DDFD6DFDB}" type="pres">
      <dgm:prSet presAssocID="{D4A37A04-19AF-457A-8823-D2C85F60D689}" presName="linNode" presStyleCnt="0"/>
      <dgm:spPr/>
    </dgm:pt>
    <dgm:pt modelId="{242AE142-A35F-4F9B-BFFE-F18E3863D451}" type="pres">
      <dgm:prSet presAssocID="{D4A37A04-19AF-457A-8823-D2C85F60D689}" presName="parentText" presStyleLbl="node1" presStyleIdx="2" presStyleCnt="4" custScaleX="954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910B5-FFBD-4F3F-9C2F-374B8C0C9446}" type="pres">
      <dgm:prSet presAssocID="{D4A37A04-19AF-457A-8823-D2C85F60D689}" presName="descendantText" presStyleLbl="alignAccFollowNode1" presStyleIdx="2" presStyleCnt="4" custScaleY="1370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617B-149A-4167-A6B6-97FEE9903570}" type="pres">
      <dgm:prSet presAssocID="{3E8B5B75-A155-4950-A1E9-0456D6759788}" presName="sp" presStyleCnt="0"/>
      <dgm:spPr/>
    </dgm:pt>
    <dgm:pt modelId="{44F4C588-DF19-49A8-A008-86A05049B6CA}" type="pres">
      <dgm:prSet presAssocID="{180F7AE7-0557-49CB-B197-6959FD2A1E05}" presName="linNode" presStyleCnt="0"/>
      <dgm:spPr/>
    </dgm:pt>
    <dgm:pt modelId="{B6A1D335-FB25-4E94-8448-0D9B3F8D7B46}" type="pres">
      <dgm:prSet presAssocID="{180F7AE7-0557-49CB-B197-6959FD2A1E05}" presName="parentText" presStyleLbl="node1" presStyleIdx="3" presStyleCnt="4" custScaleX="9547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C2ED9E-7668-47D0-B879-1709D1851F70}" type="pres">
      <dgm:prSet presAssocID="{180F7AE7-0557-49CB-B197-6959FD2A1E0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9B4A0-B696-4FCF-8860-C89A99CF33F8}" srcId="{8427EA57-56E9-4CDB-9108-090C3E26FA7F}" destId="{8A27E601-DE90-485E-BDD7-0029CC9781AD}" srcOrd="0" destOrd="0" parTransId="{09859675-D3C0-4B0A-B50B-521CB069C0DC}" sibTransId="{D6011006-A975-4B50-889E-10434B774A6F}"/>
    <dgm:cxn modelId="{57591C86-2AD5-4843-A8CB-A5C1797E2660}" type="presOf" srcId="{180F7AE7-0557-49CB-B197-6959FD2A1E05}" destId="{B6A1D335-FB25-4E94-8448-0D9B3F8D7B46}" srcOrd="0" destOrd="0" presId="urn:microsoft.com/office/officeart/2005/8/layout/vList5"/>
    <dgm:cxn modelId="{745EDD46-021D-4888-965B-796D6453D04B}" srcId="{8427EA57-56E9-4CDB-9108-090C3E26FA7F}" destId="{180F7AE7-0557-49CB-B197-6959FD2A1E05}" srcOrd="3" destOrd="0" parTransId="{A0D3A0F2-C553-45FB-AA71-ED18C0A58A12}" sibTransId="{8EB32B2D-2C89-4648-8F15-260FF1205A8E}"/>
    <dgm:cxn modelId="{9371AE73-DE07-43A9-AF8C-21320A52B843}" srcId="{4152F971-F379-40E5-B281-1028D8C70204}" destId="{25777AEE-5915-47D0-9876-261DB2E1EE47}" srcOrd="0" destOrd="0" parTransId="{91ACC994-EB5E-4803-8C32-1CBD0E024C57}" sibTransId="{C36C51FB-A684-4015-9507-B566B43FCD59}"/>
    <dgm:cxn modelId="{24EFA6C5-F7E6-4327-96C8-77910381522D}" type="presOf" srcId="{4152F971-F379-40E5-B281-1028D8C70204}" destId="{54422AB8-12A0-4DD9-B44C-05C2B785FE02}" srcOrd="0" destOrd="0" presId="urn:microsoft.com/office/officeart/2005/8/layout/vList5"/>
    <dgm:cxn modelId="{18AFE03B-DE1C-46F8-B660-C07530D49F2A}" type="presOf" srcId="{2171EB17-0D31-4A0B-B176-F63482BC1890}" destId="{BD9910B5-FFBD-4F3F-9C2F-374B8C0C9446}" srcOrd="0" destOrd="0" presId="urn:microsoft.com/office/officeart/2005/8/layout/vList5"/>
    <dgm:cxn modelId="{D153FA89-5B14-4567-BA4F-DE9AA681FBFC}" srcId="{8A27E601-DE90-485E-BDD7-0029CC9781AD}" destId="{3981AFD4-9D6E-4777-A59F-2C2ECB7FE51A}" srcOrd="1" destOrd="0" parTransId="{97D990A0-E656-4EFC-9EAA-2A89F69E7284}" sibTransId="{75AFB7C4-C65A-44DB-8ACE-850DBF6595CA}"/>
    <dgm:cxn modelId="{4F8820F9-9CCF-446C-802F-A0A89018DA52}" type="presOf" srcId="{78DFE7AC-1378-4EAE-98E7-B922367FDAF9}" destId="{ABC2ED9E-7668-47D0-B879-1709D1851F70}" srcOrd="0" destOrd="0" presId="urn:microsoft.com/office/officeart/2005/8/layout/vList5"/>
    <dgm:cxn modelId="{E9179AF2-80B4-4C0B-8781-B213BC8D4C11}" type="presOf" srcId="{2AF1E2D7-295C-4A38-8D22-123D865FACE6}" destId="{4B1967B6-402F-4FCA-88F3-2A79A07951BA}" srcOrd="0" destOrd="0" presId="urn:microsoft.com/office/officeart/2005/8/layout/vList5"/>
    <dgm:cxn modelId="{65A18435-F2B3-4B27-97AA-548A29D23E9A}" srcId="{180F7AE7-0557-49CB-B197-6959FD2A1E05}" destId="{78DFE7AC-1378-4EAE-98E7-B922367FDAF9}" srcOrd="0" destOrd="0" parTransId="{870A7A86-AA98-48F4-BD2B-5114F209B051}" sibTransId="{64C0EB45-0F1A-4B55-935C-B67175CDBF78}"/>
    <dgm:cxn modelId="{820FC012-CE74-4352-9AB9-FFCD3B3A3C03}" type="presOf" srcId="{D4A37A04-19AF-457A-8823-D2C85F60D689}" destId="{242AE142-A35F-4F9B-BFFE-F18E3863D451}" srcOrd="0" destOrd="0" presId="urn:microsoft.com/office/officeart/2005/8/layout/vList5"/>
    <dgm:cxn modelId="{26622E16-E293-439C-8E0E-1037414FDD03}" type="presOf" srcId="{3981AFD4-9D6E-4777-A59F-2C2ECB7FE51A}" destId="{4B1967B6-402F-4FCA-88F3-2A79A07951BA}" srcOrd="0" destOrd="1" presId="urn:microsoft.com/office/officeart/2005/8/layout/vList5"/>
    <dgm:cxn modelId="{8B28DE97-A717-4765-8536-8D04C48DA976}" type="presOf" srcId="{8427EA57-56E9-4CDB-9108-090C3E26FA7F}" destId="{1F273D09-A932-4CF2-B49B-95723313F905}" srcOrd="0" destOrd="0" presId="urn:microsoft.com/office/officeart/2005/8/layout/vList5"/>
    <dgm:cxn modelId="{F9F555B1-C7FB-43FD-AB55-C5E2496E99D6}" type="presOf" srcId="{8A27E601-DE90-485E-BDD7-0029CC9781AD}" destId="{195046B6-51E1-482B-AD96-081034FB6934}" srcOrd="0" destOrd="0" presId="urn:microsoft.com/office/officeart/2005/8/layout/vList5"/>
    <dgm:cxn modelId="{3CF0BEC0-9651-41F8-B4AA-FC637B44A4D1}" srcId="{8427EA57-56E9-4CDB-9108-090C3E26FA7F}" destId="{4152F971-F379-40E5-B281-1028D8C70204}" srcOrd="1" destOrd="0" parTransId="{095D24F9-19B5-4C09-A1B1-AF75C7E6A9E4}" sibTransId="{B6C25830-F080-4397-BCE0-EC95FD218444}"/>
    <dgm:cxn modelId="{79961EB8-2C4F-4878-8E25-6FDEC6B7391A}" srcId="{8A27E601-DE90-485E-BDD7-0029CC9781AD}" destId="{2AF1E2D7-295C-4A38-8D22-123D865FACE6}" srcOrd="0" destOrd="0" parTransId="{B0406C1D-C11C-431C-8241-5BF01BC97807}" sibTransId="{D702E077-00DB-40D2-A91C-AC969EBB3107}"/>
    <dgm:cxn modelId="{89BA71D6-A1DF-4915-8365-B2ACEC768F21}" srcId="{D4A37A04-19AF-457A-8823-D2C85F60D689}" destId="{2171EB17-0D31-4A0B-B176-F63482BC1890}" srcOrd="0" destOrd="0" parTransId="{8A371B90-D18D-434D-8238-0011BC1C3F4D}" sibTransId="{DC01C10F-8548-47AC-B10E-54970C434018}"/>
    <dgm:cxn modelId="{4796C202-79D1-4679-A517-2E6EC8DC0602}" type="presOf" srcId="{25777AEE-5915-47D0-9876-261DB2E1EE47}" destId="{9B6F0BD7-000B-465F-AD39-7335E2CC5453}" srcOrd="0" destOrd="0" presId="urn:microsoft.com/office/officeart/2005/8/layout/vList5"/>
    <dgm:cxn modelId="{2F80A463-3475-4911-AA1D-8472BCAC6D1E}" srcId="{8427EA57-56E9-4CDB-9108-090C3E26FA7F}" destId="{D4A37A04-19AF-457A-8823-D2C85F60D689}" srcOrd="2" destOrd="0" parTransId="{B5572B39-A34A-4CA0-BED1-BDEC4BCA01E9}" sibTransId="{3E8B5B75-A155-4950-A1E9-0456D6759788}"/>
    <dgm:cxn modelId="{77209C99-D3A7-474C-AB87-AE106F96C1CF}" type="presParOf" srcId="{1F273D09-A932-4CF2-B49B-95723313F905}" destId="{B36005B2-BCD1-43A7-A7D6-0900B397422F}" srcOrd="0" destOrd="0" presId="urn:microsoft.com/office/officeart/2005/8/layout/vList5"/>
    <dgm:cxn modelId="{7DD23C07-26E9-421B-BB98-7B785576D368}" type="presParOf" srcId="{B36005B2-BCD1-43A7-A7D6-0900B397422F}" destId="{195046B6-51E1-482B-AD96-081034FB6934}" srcOrd="0" destOrd="0" presId="urn:microsoft.com/office/officeart/2005/8/layout/vList5"/>
    <dgm:cxn modelId="{E2A7F0F9-A439-4BF9-80B6-56FEAB895B4E}" type="presParOf" srcId="{B36005B2-BCD1-43A7-A7D6-0900B397422F}" destId="{4B1967B6-402F-4FCA-88F3-2A79A07951BA}" srcOrd="1" destOrd="0" presId="urn:microsoft.com/office/officeart/2005/8/layout/vList5"/>
    <dgm:cxn modelId="{DFFBCAE0-25DE-44F9-A57C-1E42AB7B8280}" type="presParOf" srcId="{1F273D09-A932-4CF2-B49B-95723313F905}" destId="{FDFD4279-297C-4186-8110-043E370DC527}" srcOrd="1" destOrd="0" presId="urn:microsoft.com/office/officeart/2005/8/layout/vList5"/>
    <dgm:cxn modelId="{CD195D9A-7884-4174-99BD-3828A93D8EA9}" type="presParOf" srcId="{1F273D09-A932-4CF2-B49B-95723313F905}" destId="{0833FC84-9F00-488B-98A0-EBCEF56863EC}" srcOrd="2" destOrd="0" presId="urn:microsoft.com/office/officeart/2005/8/layout/vList5"/>
    <dgm:cxn modelId="{F4551C2A-122D-4746-8292-0BE75E1827C3}" type="presParOf" srcId="{0833FC84-9F00-488B-98A0-EBCEF56863EC}" destId="{54422AB8-12A0-4DD9-B44C-05C2B785FE02}" srcOrd="0" destOrd="0" presId="urn:microsoft.com/office/officeart/2005/8/layout/vList5"/>
    <dgm:cxn modelId="{961F5145-0E25-4835-A299-42D36916D183}" type="presParOf" srcId="{0833FC84-9F00-488B-98A0-EBCEF56863EC}" destId="{9B6F0BD7-000B-465F-AD39-7335E2CC5453}" srcOrd="1" destOrd="0" presId="urn:microsoft.com/office/officeart/2005/8/layout/vList5"/>
    <dgm:cxn modelId="{69F92AA1-5D31-48CB-AAA6-CB85FFE02B94}" type="presParOf" srcId="{1F273D09-A932-4CF2-B49B-95723313F905}" destId="{A6CDF0E5-EF6F-4413-8B2C-901DF70B4C20}" srcOrd="3" destOrd="0" presId="urn:microsoft.com/office/officeart/2005/8/layout/vList5"/>
    <dgm:cxn modelId="{85F81625-A43C-4E44-B783-DBC3F8C265F7}" type="presParOf" srcId="{1F273D09-A932-4CF2-B49B-95723313F905}" destId="{7A9A5034-BCFF-4823-8B96-4D3DDFD6DFDB}" srcOrd="4" destOrd="0" presId="urn:microsoft.com/office/officeart/2005/8/layout/vList5"/>
    <dgm:cxn modelId="{240C491F-CA88-4671-B64E-9B7BBC766604}" type="presParOf" srcId="{7A9A5034-BCFF-4823-8B96-4D3DDFD6DFDB}" destId="{242AE142-A35F-4F9B-BFFE-F18E3863D451}" srcOrd="0" destOrd="0" presId="urn:microsoft.com/office/officeart/2005/8/layout/vList5"/>
    <dgm:cxn modelId="{1EA251EF-CCC9-4035-9876-4AECF1D05643}" type="presParOf" srcId="{7A9A5034-BCFF-4823-8B96-4D3DDFD6DFDB}" destId="{BD9910B5-FFBD-4F3F-9C2F-374B8C0C9446}" srcOrd="1" destOrd="0" presId="urn:microsoft.com/office/officeart/2005/8/layout/vList5"/>
    <dgm:cxn modelId="{27A35B06-3A49-4435-B036-52B47D14EEDD}" type="presParOf" srcId="{1F273D09-A932-4CF2-B49B-95723313F905}" destId="{4352617B-149A-4167-A6B6-97FEE9903570}" srcOrd="5" destOrd="0" presId="urn:microsoft.com/office/officeart/2005/8/layout/vList5"/>
    <dgm:cxn modelId="{1C71523D-2B88-46C6-8B88-469A1F00E9E7}" type="presParOf" srcId="{1F273D09-A932-4CF2-B49B-95723313F905}" destId="{44F4C588-DF19-49A8-A008-86A05049B6CA}" srcOrd="6" destOrd="0" presId="urn:microsoft.com/office/officeart/2005/8/layout/vList5"/>
    <dgm:cxn modelId="{C7C6A992-396E-4758-AA96-67C7AB3C9027}" type="presParOf" srcId="{44F4C588-DF19-49A8-A008-86A05049B6CA}" destId="{B6A1D335-FB25-4E94-8448-0D9B3F8D7B46}" srcOrd="0" destOrd="0" presId="urn:microsoft.com/office/officeart/2005/8/layout/vList5"/>
    <dgm:cxn modelId="{8138E893-CD13-4479-953F-1EC04AA7E336}" type="presParOf" srcId="{44F4C588-DF19-49A8-A008-86A05049B6CA}" destId="{ABC2ED9E-7668-47D0-B879-1709D1851F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C21384-EFE0-4F0D-BCB2-F10588332D30}" type="doc">
      <dgm:prSet loTypeId="urn:microsoft.com/office/officeart/2005/8/layout/vList6" loCatId="list" qsTypeId="urn:microsoft.com/office/officeart/2005/8/quickstyle/simple5" qsCatId="simple" csTypeId="urn:microsoft.com/office/officeart/2005/8/colors/colorful1#10" csCatId="colorful" phldr="1"/>
      <dgm:spPr/>
      <dgm:t>
        <a:bodyPr/>
        <a:lstStyle/>
        <a:p>
          <a:endParaRPr lang="en-US"/>
        </a:p>
      </dgm:t>
    </dgm:pt>
    <dgm:pt modelId="{2AFB5C35-AB62-4C00-A5AD-46E642C32145}">
      <dgm:prSet phldrT="[Text]"/>
      <dgm:spPr/>
      <dgm:t>
        <a:bodyPr/>
        <a:lstStyle/>
        <a:p>
          <a:r>
            <a:rPr lang="en-US" i="1" dirty="0" smtClean="0"/>
            <a:t>Indicators</a:t>
          </a:r>
          <a:endParaRPr lang="en-US" i="1" dirty="0"/>
        </a:p>
      </dgm:t>
    </dgm:pt>
    <dgm:pt modelId="{6B5ABEAC-05B6-4A7B-A94C-C38D19B84971}" type="parTrans" cxnId="{080FBED2-A545-478D-BF04-57C5130DDCAB}">
      <dgm:prSet/>
      <dgm:spPr/>
      <dgm:t>
        <a:bodyPr/>
        <a:lstStyle/>
        <a:p>
          <a:endParaRPr lang="en-US"/>
        </a:p>
      </dgm:t>
    </dgm:pt>
    <dgm:pt modelId="{CF3F2EDD-D6B7-4255-B272-CD22B9C0C25A}" type="sibTrans" cxnId="{080FBED2-A545-478D-BF04-57C5130DDCAB}">
      <dgm:prSet/>
      <dgm:spPr/>
      <dgm:t>
        <a:bodyPr/>
        <a:lstStyle/>
        <a:p>
          <a:endParaRPr lang="en-US"/>
        </a:p>
      </dgm:t>
    </dgm:pt>
    <dgm:pt modelId="{7B5F6F0F-466B-4A1C-8B92-056B4716E6B9}">
      <dgm:prSet phldrT="[Text]" custT="1"/>
      <dgm:spPr/>
      <dgm:t>
        <a:bodyPr/>
        <a:lstStyle/>
        <a:p>
          <a:r>
            <a:rPr lang="en-US" sz="2800" b="1" dirty="0" smtClean="0"/>
            <a:t>RPS </a:t>
          </a:r>
          <a:r>
            <a:rPr lang="en-US" sz="2800" b="1" dirty="0" err="1" smtClean="0"/>
            <a:t>untuk</a:t>
          </a:r>
          <a:r>
            <a:rPr lang="en-US" sz="2800" b="1" dirty="0" smtClean="0"/>
            <a:t> </a:t>
          </a:r>
          <a:r>
            <a:rPr lang="en-US" sz="2800" b="1" dirty="0" err="1" smtClean="0"/>
            <a:t>matakuliah</a:t>
          </a:r>
          <a:r>
            <a:rPr lang="en-US" sz="2800" b="1" dirty="0" smtClean="0"/>
            <a:t> yang </a:t>
          </a:r>
          <a:r>
            <a:rPr lang="en-US" sz="2800" b="1" dirty="0" err="1" smtClean="0"/>
            <a:t>akan</a:t>
          </a:r>
          <a:r>
            <a:rPr lang="en-US" sz="2800" b="1" dirty="0" smtClean="0"/>
            <a:t> </a:t>
          </a:r>
          <a:r>
            <a:rPr lang="en-US" sz="2800" b="1" dirty="0" err="1" smtClean="0"/>
            <a:t>di</a:t>
          </a:r>
          <a:r>
            <a:rPr lang="en-US" sz="2800" b="1" dirty="0" smtClean="0"/>
            <a:t> </a:t>
          </a:r>
          <a:r>
            <a:rPr lang="en-US" sz="2800" b="1" dirty="0" err="1" smtClean="0"/>
            <a:t>ajarkan</a:t>
          </a:r>
          <a:endParaRPr lang="en-US" sz="2800" b="1" dirty="0"/>
        </a:p>
      </dgm:t>
    </dgm:pt>
    <dgm:pt modelId="{EF479A4D-073F-4FB3-B78C-78E9DA081399}" type="parTrans" cxnId="{2624B804-036E-4DCE-9126-BC4AD33EB6CE}">
      <dgm:prSet/>
      <dgm:spPr/>
      <dgm:t>
        <a:bodyPr/>
        <a:lstStyle/>
        <a:p>
          <a:endParaRPr lang="en-US"/>
        </a:p>
      </dgm:t>
    </dgm:pt>
    <dgm:pt modelId="{87BB64AF-73E0-4AEA-B0B9-733145718393}" type="sibTrans" cxnId="{2624B804-036E-4DCE-9126-BC4AD33EB6CE}">
      <dgm:prSet/>
      <dgm:spPr/>
      <dgm:t>
        <a:bodyPr/>
        <a:lstStyle/>
        <a:p>
          <a:endParaRPr lang="en-US"/>
        </a:p>
      </dgm:t>
    </dgm:pt>
    <dgm:pt modelId="{7DFAB7BB-2235-4FAB-B588-565DC6F685DC}">
      <dgm:prSet phldrT="[Text]"/>
      <dgm:spPr/>
      <dgm:t>
        <a:bodyPr/>
        <a:lstStyle/>
        <a:p>
          <a:r>
            <a:rPr lang="en-US" i="1" dirty="0" smtClean="0"/>
            <a:t>Measures</a:t>
          </a:r>
          <a:endParaRPr lang="en-US" i="1" dirty="0"/>
        </a:p>
      </dgm:t>
    </dgm:pt>
    <dgm:pt modelId="{E409FA04-CD0C-4EAB-AF34-E1984A2C8D20}" type="parTrans" cxnId="{53E9242D-240A-41C5-A24C-12FCE56EEC82}">
      <dgm:prSet/>
      <dgm:spPr/>
      <dgm:t>
        <a:bodyPr/>
        <a:lstStyle/>
        <a:p>
          <a:endParaRPr lang="en-US"/>
        </a:p>
      </dgm:t>
    </dgm:pt>
    <dgm:pt modelId="{FE59D905-8363-4642-9D69-96C5A7C79644}" type="sibTrans" cxnId="{53E9242D-240A-41C5-A24C-12FCE56EEC82}">
      <dgm:prSet/>
      <dgm:spPr/>
      <dgm:t>
        <a:bodyPr/>
        <a:lstStyle/>
        <a:p>
          <a:endParaRPr lang="en-US"/>
        </a:p>
      </dgm:t>
    </dgm:pt>
    <dgm:pt modelId="{52EB2DD1-4459-45A8-A1DF-66477E7D4FF8}">
      <dgm:prSet phldrT="[Text]" custT="1"/>
      <dgm:spPr/>
      <dgm:t>
        <a:bodyPr/>
        <a:lstStyle/>
        <a:p>
          <a:r>
            <a:rPr lang="en-US" sz="2800" b="1" dirty="0" err="1" smtClean="0"/>
            <a:t>Prosentase</a:t>
          </a:r>
          <a:r>
            <a:rPr lang="en-US" sz="2800" b="1" dirty="0" smtClean="0"/>
            <a:t> RPS yang </a:t>
          </a:r>
          <a:r>
            <a:rPr lang="en-US" sz="2800" b="1" dirty="0" err="1" smtClean="0"/>
            <a:t>selesai</a:t>
          </a:r>
          <a:r>
            <a:rPr lang="en-US" sz="2800" b="1" dirty="0" smtClean="0"/>
            <a:t> </a:t>
          </a:r>
          <a:r>
            <a:rPr lang="en-US" sz="2800" b="1" dirty="0" err="1" smtClean="0"/>
            <a:t>satu</a:t>
          </a:r>
          <a:r>
            <a:rPr lang="en-US" sz="2800" b="1" dirty="0" smtClean="0"/>
            <a:t> </a:t>
          </a:r>
          <a:r>
            <a:rPr lang="en-US" sz="2800" b="1" dirty="0" err="1" smtClean="0"/>
            <a:t>bulan</a:t>
          </a:r>
          <a:r>
            <a:rPr lang="en-US" sz="2800" b="1" dirty="0" smtClean="0"/>
            <a:t> </a:t>
          </a:r>
          <a:r>
            <a:rPr lang="en-US" sz="2800" b="1" dirty="0" err="1" smtClean="0"/>
            <a:t>sebelum</a:t>
          </a:r>
          <a:r>
            <a:rPr lang="en-US" sz="2800" b="1" dirty="0" smtClean="0"/>
            <a:t> </a:t>
          </a:r>
          <a:r>
            <a:rPr lang="en-US" sz="2800" b="1" dirty="0" err="1" smtClean="0"/>
            <a:t>mengajar</a:t>
          </a:r>
          <a:endParaRPr lang="en-US" sz="2800" b="1" dirty="0"/>
        </a:p>
      </dgm:t>
    </dgm:pt>
    <dgm:pt modelId="{038E6DAA-1A66-4F03-ACF5-D7442C289329}" type="parTrans" cxnId="{298ABB1D-DCCD-4D96-9DA8-FAA8AFC5F694}">
      <dgm:prSet/>
      <dgm:spPr/>
      <dgm:t>
        <a:bodyPr/>
        <a:lstStyle/>
        <a:p>
          <a:endParaRPr lang="en-US"/>
        </a:p>
      </dgm:t>
    </dgm:pt>
    <dgm:pt modelId="{C441D887-D5F1-4FDC-B60A-07A3703AB70C}" type="sibTrans" cxnId="{298ABB1D-DCCD-4D96-9DA8-FAA8AFC5F694}">
      <dgm:prSet/>
      <dgm:spPr/>
      <dgm:t>
        <a:bodyPr/>
        <a:lstStyle/>
        <a:p>
          <a:endParaRPr lang="en-US"/>
        </a:p>
      </dgm:t>
    </dgm:pt>
    <dgm:pt modelId="{49C368D6-9EB9-4DBE-AD0D-7EC4741E925B}">
      <dgm:prSet phldrT="[Text]"/>
      <dgm:spPr/>
      <dgm:t>
        <a:bodyPr/>
        <a:lstStyle/>
        <a:p>
          <a:r>
            <a:rPr lang="en-US" i="1" dirty="0" smtClean="0"/>
            <a:t>Targets </a:t>
          </a:r>
          <a:endParaRPr lang="en-US" i="1" dirty="0"/>
        </a:p>
      </dgm:t>
    </dgm:pt>
    <dgm:pt modelId="{D2ECAD7D-DB6E-4C04-B52F-16F7864B1B40}" type="parTrans" cxnId="{24A8BB59-08C1-418F-9316-FA0C1F422BB7}">
      <dgm:prSet/>
      <dgm:spPr/>
      <dgm:t>
        <a:bodyPr/>
        <a:lstStyle/>
        <a:p>
          <a:endParaRPr lang="en-US"/>
        </a:p>
      </dgm:t>
    </dgm:pt>
    <dgm:pt modelId="{904D9860-15C4-4C7F-8F3A-E4B0327BF37D}" type="sibTrans" cxnId="{24A8BB59-08C1-418F-9316-FA0C1F422BB7}">
      <dgm:prSet/>
      <dgm:spPr/>
      <dgm:t>
        <a:bodyPr/>
        <a:lstStyle/>
        <a:p>
          <a:endParaRPr lang="en-US"/>
        </a:p>
      </dgm:t>
    </dgm:pt>
    <dgm:pt modelId="{2CDAE16F-13D7-4D37-AE83-36AD9D5B482E}">
      <dgm:prSet phldrT="[Text]"/>
      <dgm:spPr/>
      <dgm:t>
        <a:bodyPr/>
        <a:lstStyle/>
        <a:p>
          <a:endParaRPr lang="en-US" sz="2100" dirty="0"/>
        </a:p>
      </dgm:t>
    </dgm:pt>
    <dgm:pt modelId="{1C90D148-5982-4583-A6F9-7B52335C6C9C}" type="parTrans" cxnId="{7F16B8E4-EBDD-40F0-A412-A106E70D654D}">
      <dgm:prSet/>
      <dgm:spPr/>
      <dgm:t>
        <a:bodyPr/>
        <a:lstStyle/>
        <a:p>
          <a:endParaRPr lang="en-US"/>
        </a:p>
      </dgm:t>
    </dgm:pt>
    <dgm:pt modelId="{8A2D05E6-DE16-409F-A09F-7D05B0720415}" type="sibTrans" cxnId="{7F16B8E4-EBDD-40F0-A412-A106E70D654D}">
      <dgm:prSet/>
      <dgm:spPr/>
      <dgm:t>
        <a:bodyPr/>
        <a:lstStyle/>
        <a:p>
          <a:endParaRPr lang="en-US"/>
        </a:p>
      </dgm:t>
    </dgm:pt>
    <dgm:pt modelId="{F32D02DB-C7E2-4BA5-9091-2FE3A699FDF9}">
      <dgm:prSet custT="1"/>
      <dgm:spPr/>
      <dgm:t>
        <a:bodyPr/>
        <a:lstStyle/>
        <a:p>
          <a:r>
            <a:rPr lang="en-US" sz="2400" b="1" dirty="0" smtClean="0">
              <a:effectLst/>
            </a:rPr>
            <a:t>Minimal 90% RPS </a:t>
          </a:r>
          <a:r>
            <a:rPr lang="en-US" sz="2400" b="1" dirty="0" err="1" smtClean="0">
              <a:effectLst/>
            </a:rPr>
            <a:t>selesai</a:t>
          </a:r>
          <a:r>
            <a:rPr lang="en-US" sz="2400" b="1" dirty="0" smtClean="0">
              <a:effectLst/>
            </a:rPr>
            <a:t> </a:t>
          </a:r>
          <a:r>
            <a:rPr lang="en-US" sz="2400" b="1" dirty="0" err="1" smtClean="0">
              <a:effectLst/>
            </a:rPr>
            <a:t>satu</a:t>
          </a:r>
          <a:r>
            <a:rPr lang="en-US" sz="2400" b="1" dirty="0" smtClean="0">
              <a:effectLst/>
            </a:rPr>
            <a:t> </a:t>
          </a:r>
          <a:r>
            <a:rPr lang="en-US" sz="2400" b="1" dirty="0" err="1" smtClean="0">
              <a:effectLst/>
            </a:rPr>
            <a:t>bulan</a:t>
          </a:r>
          <a:r>
            <a:rPr lang="en-US" sz="2400" b="1" dirty="0" smtClean="0">
              <a:effectLst/>
            </a:rPr>
            <a:t> </a:t>
          </a:r>
          <a:r>
            <a:rPr lang="en-US" sz="2400" b="1" dirty="0" err="1" smtClean="0">
              <a:effectLst/>
            </a:rPr>
            <a:t>sebelum</a:t>
          </a:r>
          <a:r>
            <a:rPr lang="en-US" sz="2400" b="1" dirty="0" smtClean="0">
              <a:effectLst/>
            </a:rPr>
            <a:t> </a:t>
          </a:r>
          <a:r>
            <a:rPr lang="en-US" sz="2400" b="1" dirty="0" err="1" smtClean="0">
              <a:effectLst/>
            </a:rPr>
            <a:t>perkuliahan</a:t>
          </a:r>
          <a:r>
            <a:rPr lang="en-US" sz="2400" b="1" dirty="0" smtClean="0">
              <a:effectLst/>
            </a:rPr>
            <a:t> </a:t>
          </a:r>
          <a:r>
            <a:rPr lang="en-US" sz="2400" b="1" dirty="0" err="1" smtClean="0">
              <a:effectLst/>
            </a:rPr>
            <a:t>dimulai</a:t>
          </a:r>
          <a:r>
            <a:rPr lang="en-US" sz="2400" b="1" dirty="0" smtClean="0">
              <a:effectLst/>
            </a:rPr>
            <a:t> </a:t>
          </a:r>
          <a:r>
            <a:rPr lang="en-US" sz="2400" dirty="0" smtClean="0">
              <a:effectLst/>
            </a:rPr>
            <a:t> </a:t>
          </a:r>
          <a:endParaRPr lang="en-US" sz="2100" dirty="0"/>
        </a:p>
      </dgm:t>
    </dgm:pt>
    <dgm:pt modelId="{1DBBFC7D-A379-4380-B3FC-DA5B08B4F946}" type="parTrans" cxnId="{71EE3719-DDC6-475A-993A-67D245E3AD68}">
      <dgm:prSet/>
      <dgm:spPr/>
      <dgm:t>
        <a:bodyPr/>
        <a:lstStyle/>
        <a:p>
          <a:endParaRPr lang="en-US"/>
        </a:p>
      </dgm:t>
    </dgm:pt>
    <dgm:pt modelId="{400DE798-5FA6-4D9E-8375-541446CECE51}" type="sibTrans" cxnId="{71EE3719-DDC6-475A-993A-67D245E3AD68}">
      <dgm:prSet/>
      <dgm:spPr/>
      <dgm:t>
        <a:bodyPr/>
        <a:lstStyle/>
        <a:p>
          <a:endParaRPr lang="en-US"/>
        </a:p>
      </dgm:t>
    </dgm:pt>
    <dgm:pt modelId="{89051AAB-D7FC-47A3-831E-C1915AAA7A49}" type="pres">
      <dgm:prSet presAssocID="{CAC21384-EFE0-4F0D-BCB2-F10588332D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D58515-5B26-45D7-8EB1-299662CB8037}" type="pres">
      <dgm:prSet presAssocID="{2AFB5C35-AB62-4C00-A5AD-46E642C32145}" presName="linNode" presStyleCnt="0"/>
      <dgm:spPr/>
    </dgm:pt>
    <dgm:pt modelId="{0DDC4801-0706-4A87-BD5A-A51F4495553E}" type="pres">
      <dgm:prSet presAssocID="{2AFB5C35-AB62-4C00-A5AD-46E642C3214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CE81-6DDE-4C8B-9E74-3CE2DBC11C4D}" type="pres">
      <dgm:prSet presAssocID="{2AFB5C35-AB62-4C00-A5AD-46E642C32145}" presName="childShp" presStyleLbl="bgAccFollowNode1" presStyleIdx="0" presStyleCnt="3" custScaleY="1491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0ADEA-34A3-40DA-A4A7-B5AFD104CFD0}" type="pres">
      <dgm:prSet presAssocID="{CF3F2EDD-D6B7-4255-B272-CD22B9C0C25A}" presName="spacing" presStyleCnt="0"/>
      <dgm:spPr/>
    </dgm:pt>
    <dgm:pt modelId="{CB690F66-BCE0-4926-9CC5-945A2184DAF2}" type="pres">
      <dgm:prSet presAssocID="{7DFAB7BB-2235-4FAB-B588-565DC6F685DC}" presName="linNode" presStyleCnt="0"/>
      <dgm:spPr/>
    </dgm:pt>
    <dgm:pt modelId="{41303F68-33EC-4994-AF06-7EC90687AD90}" type="pres">
      <dgm:prSet presAssocID="{7DFAB7BB-2235-4FAB-B588-565DC6F685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BDB74-9D31-4279-992B-88DEB23AEBAE}" type="pres">
      <dgm:prSet presAssocID="{7DFAB7BB-2235-4FAB-B588-565DC6F685DC}" presName="childShp" presStyleLbl="bgAccFollowNode1" presStyleIdx="1" presStyleCnt="3" custScaleY="132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3E6CD-489A-4D9F-B3EA-7B3A70E0BDB6}" type="pres">
      <dgm:prSet presAssocID="{FE59D905-8363-4642-9D69-96C5A7C79644}" presName="spacing" presStyleCnt="0"/>
      <dgm:spPr/>
    </dgm:pt>
    <dgm:pt modelId="{474BD14F-2DD2-4154-B9AF-D5517F273A26}" type="pres">
      <dgm:prSet presAssocID="{49C368D6-9EB9-4DBE-AD0D-7EC4741E925B}" presName="linNode" presStyleCnt="0"/>
      <dgm:spPr/>
    </dgm:pt>
    <dgm:pt modelId="{CCAD9C41-3257-443E-AD8C-FE0F6A9DB354}" type="pres">
      <dgm:prSet presAssocID="{49C368D6-9EB9-4DBE-AD0D-7EC4741E925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D9165-A8B3-49B1-8571-EA77EAEA4B10}" type="pres">
      <dgm:prSet presAssocID="{49C368D6-9EB9-4DBE-AD0D-7EC4741E925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0FBED2-A545-478D-BF04-57C5130DDCAB}" srcId="{CAC21384-EFE0-4F0D-BCB2-F10588332D30}" destId="{2AFB5C35-AB62-4C00-A5AD-46E642C32145}" srcOrd="0" destOrd="0" parTransId="{6B5ABEAC-05B6-4A7B-A94C-C38D19B84971}" sibTransId="{CF3F2EDD-D6B7-4255-B272-CD22B9C0C25A}"/>
    <dgm:cxn modelId="{973DBF2A-2A35-4ADB-B559-36FA2882E94C}" type="presOf" srcId="{CAC21384-EFE0-4F0D-BCB2-F10588332D30}" destId="{89051AAB-D7FC-47A3-831E-C1915AAA7A49}" srcOrd="0" destOrd="0" presId="urn:microsoft.com/office/officeart/2005/8/layout/vList6"/>
    <dgm:cxn modelId="{49005FC7-9E28-4F2A-B9EF-6352D6512120}" type="presOf" srcId="{2AFB5C35-AB62-4C00-A5AD-46E642C32145}" destId="{0DDC4801-0706-4A87-BD5A-A51F4495553E}" srcOrd="0" destOrd="0" presId="urn:microsoft.com/office/officeart/2005/8/layout/vList6"/>
    <dgm:cxn modelId="{C7A1FD67-AC35-4B99-B40B-8084AF08CAF0}" type="presOf" srcId="{7B5F6F0F-466B-4A1C-8B92-056B4716E6B9}" destId="{2DD4CE81-6DDE-4C8B-9E74-3CE2DBC11C4D}" srcOrd="0" destOrd="1" presId="urn:microsoft.com/office/officeart/2005/8/layout/vList6"/>
    <dgm:cxn modelId="{F9CEAC00-8CFD-4969-8815-1438BDFBB03D}" type="presOf" srcId="{52EB2DD1-4459-45A8-A1DF-66477E7D4FF8}" destId="{AE2BDB74-9D31-4279-992B-88DEB23AEBAE}" srcOrd="0" destOrd="0" presId="urn:microsoft.com/office/officeart/2005/8/layout/vList6"/>
    <dgm:cxn modelId="{53E9242D-240A-41C5-A24C-12FCE56EEC82}" srcId="{CAC21384-EFE0-4F0D-BCB2-F10588332D30}" destId="{7DFAB7BB-2235-4FAB-B588-565DC6F685DC}" srcOrd="1" destOrd="0" parTransId="{E409FA04-CD0C-4EAB-AF34-E1984A2C8D20}" sibTransId="{FE59D905-8363-4642-9D69-96C5A7C79644}"/>
    <dgm:cxn modelId="{24A8BB59-08C1-418F-9316-FA0C1F422BB7}" srcId="{CAC21384-EFE0-4F0D-BCB2-F10588332D30}" destId="{49C368D6-9EB9-4DBE-AD0D-7EC4741E925B}" srcOrd="2" destOrd="0" parTransId="{D2ECAD7D-DB6E-4C04-B52F-16F7864B1B40}" sibTransId="{904D9860-15C4-4C7F-8F3A-E4B0327BF37D}"/>
    <dgm:cxn modelId="{71EE3719-DDC6-475A-993A-67D245E3AD68}" srcId="{49C368D6-9EB9-4DBE-AD0D-7EC4741E925B}" destId="{F32D02DB-C7E2-4BA5-9091-2FE3A699FDF9}" srcOrd="0" destOrd="0" parTransId="{1DBBFC7D-A379-4380-B3FC-DA5B08B4F946}" sibTransId="{400DE798-5FA6-4D9E-8375-541446CECE51}"/>
    <dgm:cxn modelId="{2624B804-036E-4DCE-9126-BC4AD33EB6CE}" srcId="{2AFB5C35-AB62-4C00-A5AD-46E642C32145}" destId="{7B5F6F0F-466B-4A1C-8B92-056B4716E6B9}" srcOrd="1" destOrd="0" parTransId="{EF479A4D-073F-4FB3-B78C-78E9DA081399}" sibTransId="{87BB64AF-73E0-4AEA-B0B9-733145718393}"/>
    <dgm:cxn modelId="{4D394197-0ADE-4D00-A33C-F44197B10A04}" type="presOf" srcId="{7DFAB7BB-2235-4FAB-B588-565DC6F685DC}" destId="{41303F68-33EC-4994-AF06-7EC90687AD90}" srcOrd="0" destOrd="0" presId="urn:microsoft.com/office/officeart/2005/8/layout/vList6"/>
    <dgm:cxn modelId="{8C057372-BE3B-4027-8F3A-CD67C3886105}" type="presOf" srcId="{49C368D6-9EB9-4DBE-AD0D-7EC4741E925B}" destId="{CCAD9C41-3257-443E-AD8C-FE0F6A9DB354}" srcOrd="0" destOrd="0" presId="urn:microsoft.com/office/officeart/2005/8/layout/vList6"/>
    <dgm:cxn modelId="{7F16B8E4-EBDD-40F0-A412-A106E70D654D}" srcId="{2AFB5C35-AB62-4C00-A5AD-46E642C32145}" destId="{2CDAE16F-13D7-4D37-AE83-36AD9D5B482E}" srcOrd="0" destOrd="0" parTransId="{1C90D148-5982-4583-A6F9-7B52335C6C9C}" sibTransId="{8A2D05E6-DE16-409F-A09F-7D05B0720415}"/>
    <dgm:cxn modelId="{D319E541-77E6-470E-B23D-CDB776BE2D21}" type="presOf" srcId="{F32D02DB-C7E2-4BA5-9091-2FE3A699FDF9}" destId="{4A5D9165-A8B3-49B1-8571-EA77EAEA4B10}" srcOrd="0" destOrd="0" presId="urn:microsoft.com/office/officeart/2005/8/layout/vList6"/>
    <dgm:cxn modelId="{D94D8C2F-5D2C-4310-8D3D-4D4CC00A153C}" type="presOf" srcId="{2CDAE16F-13D7-4D37-AE83-36AD9D5B482E}" destId="{2DD4CE81-6DDE-4C8B-9E74-3CE2DBC11C4D}" srcOrd="0" destOrd="0" presId="urn:microsoft.com/office/officeart/2005/8/layout/vList6"/>
    <dgm:cxn modelId="{298ABB1D-DCCD-4D96-9DA8-FAA8AFC5F694}" srcId="{7DFAB7BB-2235-4FAB-B588-565DC6F685DC}" destId="{52EB2DD1-4459-45A8-A1DF-66477E7D4FF8}" srcOrd="0" destOrd="0" parTransId="{038E6DAA-1A66-4F03-ACF5-D7442C289329}" sibTransId="{C441D887-D5F1-4FDC-B60A-07A3703AB70C}"/>
    <dgm:cxn modelId="{2376DFCC-EAB0-4315-8596-A29F00576D0D}" type="presParOf" srcId="{89051AAB-D7FC-47A3-831E-C1915AAA7A49}" destId="{57D58515-5B26-45D7-8EB1-299662CB8037}" srcOrd="0" destOrd="0" presId="urn:microsoft.com/office/officeart/2005/8/layout/vList6"/>
    <dgm:cxn modelId="{9D880021-DD90-407F-945E-E481B8036FDF}" type="presParOf" srcId="{57D58515-5B26-45D7-8EB1-299662CB8037}" destId="{0DDC4801-0706-4A87-BD5A-A51F4495553E}" srcOrd="0" destOrd="0" presId="urn:microsoft.com/office/officeart/2005/8/layout/vList6"/>
    <dgm:cxn modelId="{E4139C71-B7A4-4685-A62C-BE3F101B2404}" type="presParOf" srcId="{57D58515-5B26-45D7-8EB1-299662CB8037}" destId="{2DD4CE81-6DDE-4C8B-9E74-3CE2DBC11C4D}" srcOrd="1" destOrd="0" presId="urn:microsoft.com/office/officeart/2005/8/layout/vList6"/>
    <dgm:cxn modelId="{8C379AE7-6FB1-4D24-8D97-903B3EF1CCA9}" type="presParOf" srcId="{89051AAB-D7FC-47A3-831E-C1915AAA7A49}" destId="{5AD0ADEA-34A3-40DA-A4A7-B5AFD104CFD0}" srcOrd="1" destOrd="0" presId="urn:microsoft.com/office/officeart/2005/8/layout/vList6"/>
    <dgm:cxn modelId="{2C30DD74-7624-4DA1-B382-1AE844A58A92}" type="presParOf" srcId="{89051AAB-D7FC-47A3-831E-C1915AAA7A49}" destId="{CB690F66-BCE0-4926-9CC5-945A2184DAF2}" srcOrd="2" destOrd="0" presId="urn:microsoft.com/office/officeart/2005/8/layout/vList6"/>
    <dgm:cxn modelId="{529540A5-4E98-45F2-BC60-0B0F0EE63838}" type="presParOf" srcId="{CB690F66-BCE0-4926-9CC5-945A2184DAF2}" destId="{41303F68-33EC-4994-AF06-7EC90687AD90}" srcOrd="0" destOrd="0" presId="urn:microsoft.com/office/officeart/2005/8/layout/vList6"/>
    <dgm:cxn modelId="{756BF412-8BBB-49AA-A77E-33F729971DBD}" type="presParOf" srcId="{CB690F66-BCE0-4926-9CC5-945A2184DAF2}" destId="{AE2BDB74-9D31-4279-992B-88DEB23AEBAE}" srcOrd="1" destOrd="0" presId="urn:microsoft.com/office/officeart/2005/8/layout/vList6"/>
    <dgm:cxn modelId="{7600D216-FEFB-42EF-A66F-9F7CF45440F6}" type="presParOf" srcId="{89051AAB-D7FC-47A3-831E-C1915AAA7A49}" destId="{00F3E6CD-489A-4D9F-B3EA-7B3A70E0BDB6}" srcOrd="3" destOrd="0" presId="urn:microsoft.com/office/officeart/2005/8/layout/vList6"/>
    <dgm:cxn modelId="{2E120318-DC04-485F-9860-998E476E8376}" type="presParOf" srcId="{89051AAB-D7FC-47A3-831E-C1915AAA7A49}" destId="{474BD14F-2DD2-4154-B9AF-D5517F273A26}" srcOrd="4" destOrd="0" presId="urn:microsoft.com/office/officeart/2005/8/layout/vList6"/>
    <dgm:cxn modelId="{94A42BB1-BAD8-4979-808E-C8F759285330}" type="presParOf" srcId="{474BD14F-2DD2-4154-B9AF-D5517F273A26}" destId="{CCAD9C41-3257-443E-AD8C-FE0F6A9DB354}" srcOrd="0" destOrd="0" presId="urn:microsoft.com/office/officeart/2005/8/layout/vList6"/>
    <dgm:cxn modelId="{90F2289E-B415-49A1-8F36-1E5D7137D709}" type="presParOf" srcId="{474BD14F-2DD2-4154-B9AF-D5517F273A26}" destId="{4A5D9165-A8B3-49B1-8571-EA77EAEA4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C21384-EFE0-4F0D-BCB2-F10588332D30}" type="doc">
      <dgm:prSet loTypeId="urn:microsoft.com/office/officeart/2005/8/layout/vList6" loCatId="list" qsTypeId="urn:microsoft.com/office/officeart/2005/8/quickstyle/simple5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2AFB5C35-AB62-4C00-A5AD-46E642C32145}">
      <dgm:prSet phldrT="[Text]" custT="1"/>
      <dgm:spPr/>
      <dgm:t>
        <a:bodyPr/>
        <a:lstStyle/>
        <a:p>
          <a:r>
            <a:rPr lang="en-US" sz="3600" i="1" dirty="0" smtClean="0"/>
            <a:t>Indicators</a:t>
          </a:r>
          <a:endParaRPr lang="en-US" sz="3600" i="1" dirty="0"/>
        </a:p>
      </dgm:t>
    </dgm:pt>
    <dgm:pt modelId="{6B5ABEAC-05B6-4A7B-A94C-C38D19B84971}" type="parTrans" cxnId="{080FBED2-A545-478D-BF04-57C5130DDCAB}">
      <dgm:prSet/>
      <dgm:spPr/>
      <dgm:t>
        <a:bodyPr/>
        <a:lstStyle/>
        <a:p>
          <a:endParaRPr lang="en-US"/>
        </a:p>
      </dgm:t>
    </dgm:pt>
    <dgm:pt modelId="{CF3F2EDD-D6B7-4255-B272-CD22B9C0C25A}" type="sibTrans" cxnId="{080FBED2-A545-478D-BF04-57C5130DDCAB}">
      <dgm:prSet/>
      <dgm:spPr/>
      <dgm:t>
        <a:bodyPr/>
        <a:lstStyle/>
        <a:p>
          <a:endParaRPr lang="en-US"/>
        </a:p>
      </dgm:t>
    </dgm:pt>
    <dgm:pt modelId="{7B5F6F0F-466B-4A1C-8B92-056B4716E6B9}">
      <dgm:prSet phldrT="[Text]"/>
      <dgm:spPr/>
      <dgm:t>
        <a:bodyPr/>
        <a:lstStyle/>
        <a:p>
          <a:r>
            <a:rPr lang="en-US" dirty="0" smtClean="0"/>
            <a:t> Hal yang </a:t>
          </a:r>
          <a:r>
            <a:rPr lang="en-US" dirty="0" err="1" smtClean="0"/>
            <a:t>akan</a:t>
          </a:r>
          <a:r>
            <a:rPr lang="en-US" dirty="0" smtClean="0"/>
            <a:t> </a:t>
          </a:r>
          <a:r>
            <a:rPr lang="en-US" dirty="0" err="1" smtClean="0"/>
            <a:t>dicapai</a:t>
          </a:r>
          <a:endParaRPr lang="en-US" dirty="0"/>
        </a:p>
      </dgm:t>
    </dgm:pt>
    <dgm:pt modelId="{EF479A4D-073F-4FB3-B78C-78E9DA081399}" type="parTrans" cxnId="{2624B804-036E-4DCE-9126-BC4AD33EB6CE}">
      <dgm:prSet/>
      <dgm:spPr/>
      <dgm:t>
        <a:bodyPr/>
        <a:lstStyle/>
        <a:p>
          <a:endParaRPr lang="en-US"/>
        </a:p>
      </dgm:t>
    </dgm:pt>
    <dgm:pt modelId="{87BB64AF-73E0-4AEA-B0B9-733145718393}" type="sibTrans" cxnId="{2624B804-036E-4DCE-9126-BC4AD33EB6CE}">
      <dgm:prSet/>
      <dgm:spPr/>
      <dgm:t>
        <a:bodyPr/>
        <a:lstStyle/>
        <a:p>
          <a:endParaRPr lang="en-US"/>
        </a:p>
      </dgm:t>
    </dgm:pt>
    <dgm:pt modelId="{7DFAB7BB-2235-4FAB-B588-565DC6F685DC}">
      <dgm:prSet phldrT="[Text]" custT="1"/>
      <dgm:spPr/>
      <dgm:t>
        <a:bodyPr/>
        <a:lstStyle/>
        <a:p>
          <a:r>
            <a:rPr lang="en-US" sz="3600" i="1" dirty="0" smtClean="0"/>
            <a:t>Measures</a:t>
          </a:r>
          <a:endParaRPr lang="en-US" sz="3600" i="1" dirty="0"/>
        </a:p>
      </dgm:t>
    </dgm:pt>
    <dgm:pt modelId="{E409FA04-CD0C-4EAB-AF34-E1984A2C8D20}" type="parTrans" cxnId="{53E9242D-240A-41C5-A24C-12FCE56EEC82}">
      <dgm:prSet/>
      <dgm:spPr/>
      <dgm:t>
        <a:bodyPr/>
        <a:lstStyle/>
        <a:p>
          <a:endParaRPr lang="en-US"/>
        </a:p>
      </dgm:t>
    </dgm:pt>
    <dgm:pt modelId="{FE59D905-8363-4642-9D69-96C5A7C79644}" type="sibTrans" cxnId="{53E9242D-240A-41C5-A24C-12FCE56EEC82}">
      <dgm:prSet/>
      <dgm:spPr/>
      <dgm:t>
        <a:bodyPr/>
        <a:lstStyle/>
        <a:p>
          <a:endParaRPr lang="en-US"/>
        </a:p>
      </dgm:t>
    </dgm:pt>
    <dgm:pt modelId="{52EB2DD1-4459-45A8-A1DF-66477E7D4FF8}">
      <dgm:prSet phldrT="[Text]"/>
      <dgm:spPr/>
      <dgm:t>
        <a:bodyPr/>
        <a:lstStyle/>
        <a:p>
          <a:r>
            <a:rPr lang="en-US" dirty="0" smtClean="0"/>
            <a:t> Cara </a:t>
          </a:r>
          <a:r>
            <a:rPr lang="en-US" dirty="0" err="1" smtClean="0"/>
            <a:t>mengukur</a:t>
          </a:r>
          <a:r>
            <a:rPr lang="en-US" dirty="0" smtClean="0"/>
            <a:t>/</a:t>
          </a:r>
          <a:r>
            <a:rPr lang="en-US" dirty="0" err="1" smtClean="0"/>
            <a:t>mencapai</a:t>
          </a:r>
          <a:endParaRPr lang="en-US" dirty="0"/>
        </a:p>
      </dgm:t>
    </dgm:pt>
    <dgm:pt modelId="{038E6DAA-1A66-4F03-ACF5-D7442C289329}" type="parTrans" cxnId="{298ABB1D-DCCD-4D96-9DA8-FAA8AFC5F694}">
      <dgm:prSet/>
      <dgm:spPr/>
      <dgm:t>
        <a:bodyPr/>
        <a:lstStyle/>
        <a:p>
          <a:endParaRPr lang="en-US"/>
        </a:p>
      </dgm:t>
    </dgm:pt>
    <dgm:pt modelId="{C441D887-D5F1-4FDC-B60A-07A3703AB70C}" type="sibTrans" cxnId="{298ABB1D-DCCD-4D96-9DA8-FAA8AFC5F694}">
      <dgm:prSet/>
      <dgm:spPr/>
      <dgm:t>
        <a:bodyPr/>
        <a:lstStyle/>
        <a:p>
          <a:endParaRPr lang="en-US"/>
        </a:p>
      </dgm:t>
    </dgm:pt>
    <dgm:pt modelId="{49C368D6-9EB9-4DBE-AD0D-7EC4741E925B}">
      <dgm:prSet phldrT="[Text]" custT="1"/>
      <dgm:spPr/>
      <dgm:t>
        <a:bodyPr/>
        <a:lstStyle/>
        <a:p>
          <a:r>
            <a:rPr lang="en-US" sz="4000" i="1" dirty="0" smtClean="0"/>
            <a:t>Targets</a:t>
          </a:r>
          <a:r>
            <a:rPr lang="en-US" sz="6300" dirty="0" smtClean="0"/>
            <a:t> </a:t>
          </a:r>
          <a:endParaRPr lang="en-US" sz="6300" dirty="0"/>
        </a:p>
      </dgm:t>
    </dgm:pt>
    <dgm:pt modelId="{D2ECAD7D-DB6E-4C04-B52F-16F7864B1B40}" type="parTrans" cxnId="{24A8BB59-08C1-418F-9316-FA0C1F422BB7}">
      <dgm:prSet/>
      <dgm:spPr/>
      <dgm:t>
        <a:bodyPr/>
        <a:lstStyle/>
        <a:p>
          <a:endParaRPr lang="en-US"/>
        </a:p>
      </dgm:t>
    </dgm:pt>
    <dgm:pt modelId="{904D9860-15C4-4C7F-8F3A-E4B0327BF37D}" type="sibTrans" cxnId="{24A8BB59-08C1-418F-9316-FA0C1F422BB7}">
      <dgm:prSet/>
      <dgm:spPr/>
      <dgm:t>
        <a:bodyPr/>
        <a:lstStyle/>
        <a:p>
          <a:endParaRPr lang="en-US"/>
        </a:p>
      </dgm:t>
    </dgm:pt>
    <dgm:pt modelId="{03FDF681-0739-4633-B85A-8DA3193B1EA5}">
      <dgm:prSet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Hasil</a:t>
          </a:r>
          <a:r>
            <a:rPr lang="en-US" dirty="0" smtClean="0"/>
            <a:t> yang </a:t>
          </a:r>
          <a:r>
            <a:rPr lang="en-US" dirty="0" err="1" smtClean="0"/>
            <a:t>diinginkan</a:t>
          </a:r>
          <a:endParaRPr lang="en-US" dirty="0"/>
        </a:p>
      </dgm:t>
    </dgm:pt>
    <dgm:pt modelId="{0AEDBEE9-A129-4E76-B48B-2E0F386C5FD2}" type="parTrans" cxnId="{CFA78C61-F50E-4C19-BCC0-956EAAD4C549}">
      <dgm:prSet/>
      <dgm:spPr/>
      <dgm:t>
        <a:bodyPr/>
        <a:lstStyle/>
        <a:p>
          <a:endParaRPr lang="en-US"/>
        </a:p>
      </dgm:t>
    </dgm:pt>
    <dgm:pt modelId="{2A84FCD2-2E86-4309-BF07-53619B97A40F}" type="sibTrans" cxnId="{CFA78C61-F50E-4C19-BCC0-956EAAD4C549}">
      <dgm:prSet/>
      <dgm:spPr/>
      <dgm:t>
        <a:bodyPr/>
        <a:lstStyle/>
        <a:p>
          <a:endParaRPr lang="en-US"/>
        </a:p>
      </dgm:t>
    </dgm:pt>
    <dgm:pt modelId="{86AABF9E-5003-4290-81FE-2B1B3379E71B}">
      <dgm:prSet phldrT="[Text]"/>
      <dgm:spPr/>
      <dgm:t>
        <a:bodyPr/>
        <a:lstStyle/>
        <a:p>
          <a:endParaRPr lang="en-US" dirty="0"/>
        </a:p>
      </dgm:t>
    </dgm:pt>
    <dgm:pt modelId="{8E30888A-76B4-4E89-95C0-6F10988DADD5}" type="parTrans" cxnId="{B55B8521-6D59-46BF-B2F1-EE9E93894D0D}">
      <dgm:prSet/>
      <dgm:spPr/>
      <dgm:t>
        <a:bodyPr/>
        <a:lstStyle/>
        <a:p>
          <a:endParaRPr lang="en-US"/>
        </a:p>
      </dgm:t>
    </dgm:pt>
    <dgm:pt modelId="{F2FD9C3B-D737-4E7B-A5C3-2EC312D8E4EA}" type="sibTrans" cxnId="{B55B8521-6D59-46BF-B2F1-EE9E93894D0D}">
      <dgm:prSet/>
      <dgm:spPr/>
      <dgm:t>
        <a:bodyPr/>
        <a:lstStyle/>
        <a:p>
          <a:endParaRPr lang="en-US"/>
        </a:p>
      </dgm:t>
    </dgm:pt>
    <dgm:pt modelId="{B2D20B6D-13BD-4550-9A53-23B10628BA10}">
      <dgm:prSet phldrT="[Text]"/>
      <dgm:spPr/>
      <dgm:t>
        <a:bodyPr/>
        <a:lstStyle/>
        <a:p>
          <a:endParaRPr lang="en-US" dirty="0"/>
        </a:p>
      </dgm:t>
    </dgm:pt>
    <dgm:pt modelId="{7DA0C162-36E0-4EE6-9898-B4D544FB1544}" type="parTrans" cxnId="{C10C5E74-6C14-405F-9247-E1D779F47858}">
      <dgm:prSet/>
      <dgm:spPr/>
      <dgm:t>
        <a:bodyPr/>
        <a:lstStyle/>
        <a:p>
          <a:endParaRPr lang="en-US"/>
        </a:p>
      </dgm:t>
    </dgm:pt>
    <dgm:pt modelId="{3A6BE263-1B73-4BF0-95F0-0A36215D9E3D}" type="sibTrans" cxnId="{C10C5E74-6C14-405F-9247-E1D779F47858}">
      <dgm:prSet/>
      <dgm:spPr/>
      <dgm:t>
        <a:bodyPr/>
        <a:lstStyle/>
        <a:p>
          <a:endParaRPr lang="en-US"/>
        </a:p>
      </dgm:t>
    </dgm:pt>
    <dgm:pt modelId="{BB09A7F6-A8B1-4660-A9B2-E228E66EE827}">
      <dgm:prSet/>
      <dgm:spPr/>
      <dgm:t>
        <a:bodyPr/>
        <a:lstStyle/>
        <a:p>
          <a:endParaRPr lang="en-US" dirty="0"/>
        </a:p>
      </dgm:t>
    </dgm:pt>
    <dgm:pt modelId="{B41A8E92-ADA0-4FAC-8A56-D194B816B6F7}" type="parTrans" cxnId="{29C2E1DE-5C51-4C41-932C-6871E2FA243F}">
      <dgm:prSet/>
      <dgm:spPr/>
      <dgm:t>
        <a:bodyPr/>
        <a:lstStyle/>
        <a:p>
          <a:endParaRPr lang="en-US"/>
        </a:p>
      </dgm:t>
    </dgm:pt>
    <dgm:pt modelId="{F3B34D61-E55F-4D1F-927B-8A1B7D7E5460}" type="sibTrans" cxnId="{29C2E1DE-5C51-4C41-932C-6871E2FA243F}">
      <dgm:prSet/>
      <dgm:spPr/>
      <dgm:t>
        <a:bodyPr/>
        <a:lstStyle/>
        <a:p>
          <a:endParaRPr lang="en-US"/>
        </a:p>
      </dgm:t>
    </dgm:pt>
    <dgm:pt modelId="{89051AAB-D7FC-47A3-831E-C1915AAA7A49}" type="pres">
      <dgm:prSet presAssocID="{CAC21384-EFE0-4F0D-BCB2-F10588332D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D58515-5B26-45D7-8EB1-299662CB8037}" type="pres">
      <dgm:prSet presAssocID="{2AFB5C35-AB62-4C00-A5AD-46E642C32145}" presName="linNode" presStyleCnt="0"/>
      <dgm:spPr/>
    </dgm:pt>
    <dgm:pt modelId="{0DDC4801-0706-4A87-BD5A-A51F4495553E}" type="pres">
      <dgm:prSet presAssocID="{2AFB5C35-AB62-4C00-A5AD-46E642C32145}" presName="parentShp" presStyleLbl="node1" presStyleIdx="0" presStyleCnt="3" custLinFactNeighborY="-5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CE81-6DDE-4C8B-9E74-3CE2DBC11C4D}" type="pres">
      <dgm:prSet presAssocID="{2AFB5C35-AB62-4C00-A5AD-46E642C3214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0ADEA-34A3-40DA-A4A7-B5AFD104CFD0}" type="pres">
      <dgm:prSet presAssocID="{CF3F2EDD-D6B7-4255-B272-CD22B9C0C25A}" presName="spacing" presStyleCnt="0"/>
      <dgm:spPr/>
    </dgm:pt>
    <dgm:pt modelId="{CB690F66-BCE0-4926-9CC5-945A2184DAF2}" type="pres">
      <dgm:prSet presAssocID="{7DFAB7BB-2235-4FAB-B588-565DC6F685DC}" presName="linNode" presStyleCnt="0"/>
      <dgm:spPr/>
    </dgm:pt>
    <dgm:pt modelId="{41303F68-33EC-4994-AF06-7EC90687AD90}" type="pres">
      <dgm:prSet presAssocID="{7DFAB7BB-2235-4FAB-B588-565DC6F685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BDB74-9D31-4279-992B-88DEB23AEBAE}" type="pres">
      <dgm:prSet presAssocID="{7DFAB7BB-2235-4FAB-B588-565DC6F685D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3E6CD-489A-4D9F-B3EA-7B3A70E0BDB6}" type="pres">
      <dgm:prSet presAssocID="{FE59D905-8363-4642-9D69-96C5A7C79644}" presName="spacing" presStyleCnt="0"/>
      <dgm:spPr/>
    </dgm:pt>
    <dgm:pt modelId="{474BD14F-2DD2-4154-B9AF-D5517F273A26}" type="pres">
      <dgm:prSet presAssocID="{49C368D6-9EB9-4DBE-AD0D-7EC4741E925B}" presName="linNode" presStyleCnt="0"/>
      <dgm:spPr/>
    </dgm:pt>
    <dgm:pt modelId="{CCAD9C41-3257-443E-AD8C-FE0F6A9DB354}" type="pres">
      <dgm:prSet presAssocID="{49C368D6-9EB9-4DBE-AD0D-7EC4741E925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D9165-A8B3-49B1-8571-EA77EAEA4B10}" type="pres">
      <dgm:prSet presAssocID="{49C368D6-9EB9-4DBE-AD0D-7EC4741E925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E39245-C832-42BA-B586-10BDDD85C2AC}" type="presOf" srcId="{B2D20B6D-13BD-4550-9A53-23B10628BA10}" destId="{AE2BDB74-9D31-4279-992B-88DEB23AEBAE}" srcOrd="0" destOrd="0" presId="urn:microsoft.com/office/officeart/2005/8/layout/vList6"/>
    <dgm:cxn modelId="{080FBED2-A545-478D-BF04-57C5130DDCAB}" srcId="{CAC21384-EFE0-4F0D-BCB2-F10588332D30}" destId="{2AFB5C35-AB62-4C00-A5AD-46E642C32145}" srcOrd="0" destOrd="0" parTransId="{6B5ABEAC-05B6-4A7B-A94C-C38D19B84971}" sibTransId="{CF3F2EDD-D6B7-4255-B272-CD22B9C0C25A}"/>
    <dgm:cxn modelId="{A923531A-7C05-4D07-816F-5CD695061F9A}" type="presOf" srcId="{52EB2DD1-4459-45A8-A1DF-66477E7D4FF8}" destId="{AE2BDB74-9D31-4279-992B-88DEB23AEBAE}" srcOrd="0" destOrd="1" presId="urn:microsoft.com/office/officeart/2005/8/layout/vList6"/>
    <dgm:cxn modelId="{59936E5B-4E83-48E0-B0A5-AF637A1280DD}" type="presOf" srcId="{7DFAB7BB-2235-4FAB-B588-565DC6F685DC}" destId="{41303F68-33EC-4994-AF06-7EC90687AD90}" srcOrd="0" destOrd="0" presId="urn:microsoft.com/office/officeart/2005/8/layout/vList6"/>
    <dgm:cxn modelId="{528ECF67-FE6F-4106-8FE4-65979533D09A}" type="presOf" srcId="{86AABF9E-5003-4290-81FE-2B1B3379E71B}" destId="{2DD4CE81-6DDE-4C8B-9E74-3CE2DBC11C4D}" srcOrd="0" destOrd="0" presId="urn:microsoft.com/office/officeart/2005/8/layout/vList6"/>
    <dgm:cxn modelId="{274D1F9A-8F50-486F-9475-DEBC0FF1342E}" type="presOf" srcId="{CAC21384-EFE0-4F0D-BCB2-F10588332D30}" destId="{89051AAB-D7FC-47A3-831E-C1915AAA7A49}" srcOrd="0" destOrd="0" presId="urn:microsoft.com/office/officeart/2005/8/layout/vList6"/>
    <dgm:cxn modelId="{C10C5E74-6C14-405F-9247-E1D779F47858}" srcId="{7DFAB7BB-2235-4FAB-B588-565DC6F685DC}" destId="{B2D20B6D-13BD-4550-9A53-23B10628BA10}" srcOrd="0" destOrd="0" parTransId="{7DA0C162-36E0-4EE6-9898-B4D544FB1544}" sibTransId="{3A6BE263-1B73-4BF0-95F0-0A36215D9E3D}"/>
    <dgm:cxn modelId="{580AE75E-D59C-4AF7-9F17-BA3E99CEF806}" type="presOf" srcId="{2AFB5C35-AB62-4C00-A5AD-46E642C32145}" destId="{0DDC4801-0706-4A87-BD5A-A51F4495553E}" srcOrd="0" destOrd="0" presId="urn:microsoft.com/office/officeart/2005/8/layout/vList6"/>
    <dgm:cxn modelId="{29C2E1DE-5C51-4C41-932C-6871E2FA243F}" srcId="{49C368D6-9EB9-4DBE-AD0D-7EC4741E925B}" destId="{BB09A7F6-A8B1-4660-A9B2-E228E66EE827}" srcOrd="0" destOrd="0" parTransId="{B41A8E92-ADA0-4FAC-8A56-D194B816B6F7}" sibTransId="{F3B34D61-E55F-4D1F-927B-8A1B7D7E5460}"/>
    <dgm:cxn modelId="{45B91F48-5E70-4CB7-9E51-C1F7921FD319}" type="presOf" srcId="{7B5F6F0F-466B-4A1C-8B92-056B4716E6B9}" destId="{2DD4CE81-6DDE-4C8B-9E74-3CE2DBC11C4D}" srcOrd="0" destOrd="1" presId="urn:microsoft.com/office/officeart/2005/8/layout/vList6"/>
    <dgm:cxn modelId="{063147B0-1941-4AFE-A887-D451A304B1C2}" type="presOf" srcId="{03FDF681-0739-4633-B85A-8DA3193B1EA5}" destId="{4A5D9165-A8B3-49B1-8571-EA77EAEA4B10}" srcOrd="0" destOrd="1" presId="urn:microsoft.com/office/officeart/2005/8/layout/vList6"/>
    <dgm:cxn modelId="{53E9242D-240A-41C5-A24C-12FCE56EEC82}" srcId="{CAC21384-EFE0-4F0D-BCB2-F10588332D30}" destId="{7DFAB7BB-2235-4FAB-B588-565DC6F685DC}" srcOrd="1" destOrd="0" parTransId="{E409FA04-CD0C-4EAB-AF34-E1984A2C8D20}" sibTransId="{FE59D905-8363-4642-9D69-96C5A7C79644}"/>
    <dgm:cxn modelId="{24A8BB59-08C1-418F-9316-FA0C1F422BB7}" srcId="{CAC21384-EFE0-4F0D-BCB2-F10588332D30}" destId="{49C368D6-9EB9-4DBE-AD0D-7EC4741E925B}" srcOrd="2" destOrd="0" parTransId="{D2ECAD7D-DB6E-4C04-B52F-16F7864B1B40}" sibTransId="{904D9860-15C4-4C7F-8F3A-E4B0327BF37D}"/>
    <dgm:cxn modelId="{CFA78C61-F50E-4C19-BCC0-956EAAD4C549}" srcId="{49C368D6-9EB9-4DBE-AD0D-7EC4741E925B}" destId="{03FDF681-0739-4633-B85A-8DA3193B1EA5}" srcOrd="1" destOrd="0" parTransId="{0AEDBEE9-A129-4E76-B48B-2E0F386C5FD2}" sibTransId="{2A84FCD2-2E86-4309-BF07-53619B97A40F}"/>
    <dgm:cxn modelId="{2624B804-036E-4DCE-9126-BC4AD33EB6CE}" srcId="{2AFB5C35-AB62-4C00-A5AD-46E642C32145}" destId="{7B5F6F0F-466B-4A1C-8B92-056B4716E6B9}" srcOrd="1" destOrd="0" parTransId="{EF479A4D-073F-4FB3-B78C-78E9DA081399}" sibTransId="{87BB64AF-73E0-4AEA-B0B9-733145718393}"/>
    <dgm:cxn modelId="{50C1B049-08C5-4232-A6A4-0243611DFDB4}" type="presOf" srcId="{BB09A7F6-A8B1-4660-A9B2-E228E66EE827}" destId="{4A5D9165-A8B3-49B1-8571-EA77EAEA4B10}" srcOrd="0" destOrd="0" presId="urn:microsoft.com/office/officeart/2005/8/layout/vList6"/>
    <dgm:cxn modelId="{06334A27-8A53-4681-8A5A-B4E20C5C73AC}" type="presOf" srcId="{49C368D6-9EB9-4DBE-AD0D-7EC4741E925B}" destId="{CCAD9C41-3257-443E-AD8C-FE0F6A9DB354}" srcOrd="0" destOrd="0" presId="urn:microsoft.com/office/officeart/2005/8/layout/vList6"/>
    <dgm:cxn modelId="{B55B8521-6D59-46BF-B2F1-EE9E93894D0D}" srcId="{2AFB5C35-AB62-4C00-A5AD-46E642C32145}" destId="{86AABF9E-5003-4290-81FE-2B1B3379E71B}" srcOrd="0" destOrd="0" parTransId="{8E30888A-76B4-4E89-95C0-6F10988DADD5}" sibTransId="{F2FD9C3B-D737-4E7B-A5C3-2EC312D8E4EA}"/>
    <dgm:cxn modelId="{298ABB1D-DCCD-4D96-9DA8-FAA8AFC5F694}" srcId="{7DFAB7BB-2235-4FAB-B588-565DC6F685DC}" destId="{52EB2DD1-4459-45A8-A1DF-66477E7D4FF8}" srcOrd="1" destOrd="0" parTransId="{038E6DAA-1A66-4F03-ACF5-D7442C289329}" sibTransId="{C441D887-D5F1-4FDC-B60A-07A3703AB70C}"/>
    <dgm:cxn modelId="{8A74A960-8C9D-4533-BCA6-FD718C58E7F3}" type="presParOf" srcId="{89051AAB-D7FC-47A3-831E-C1915AAA7A49}" destId="{57D58515-5B26-45D7-8EB1-299662CB8037}" srcOrd="0" destOrd="0" presId="urn:microsoft.com/office/officeart/2005/8/layout/vList6"/>
    <dgm:cxn modelId="{1E686944-1EF6-49BE-89D9-D08EC27C973F}" type="presParOf" srcId="{57D58515-5B26-45D7-8EB1-299662CB8037}" destId="{0DDC4801-0706-4A87-BD5A-A51F4495553E}" srcOrd="0" destOrd="0" presId="urn:microsoft.com/office/officeart/2005/8/layout/vList6"/>
    <dgm:cxn modelId="{8F455F33-F3DC-4586-9BE8-4BA0656C96B0}" type="presParOf" srcId="{57D58515-5B26-45D7-8EB1-299662CB8037}" destId="{2DD4CE81-6DDE-4C8B-9E74-3CE2DBC11C4D}" srcOrd="1" destOrd="0" presId="urn:microsoft.com/office/officeart/2005/8/layout/vList6"/>
    <dgm:cxn modelId="{CEEFD31F-7F5B-4298-A3F9-510F3A80698A}" type="presParOf" srcId="{89051AAB-D7FC-47A3-831E-C1915AAA7A49}" destId="{5AD0ADEA-34A3-40DA-A4A7-B5AFD104CFD0}" srcOrd="1" destOrd="0" presId="urn:microsoft.com/office/officeart/2005/8/layout/vList6"/>
    <dgm:cxn modelId="{DB9B4D96-56D4-486D-B062-2A1FA5ED8B76}" type="presParOf" srcId="{89051AAB-D7FC-47A3-831E-C1915AAA7A49}" destId="{CB690F66-BCE0-4926-9CC5-945A2184DAF2}" srcOrd="2" destOrd="0" presId="urn:microsoft.com/office/officeart/2005/8/layout/vList6"/>
    <dgm:cxn modelId="{BB2A0D94-D05D-4D2C-B6B3-A325FFCB41A8}" type="presParOf" srcId="{CB690F66-BCE0-4926-9CC5-945A2184DAF2}" destId="{41303F68-33EC-4994-AF06-7EC90687AD90}" srcOrd="0" destOrd="0" presId="urn:microsoft.com/office/officeart/2005/8/layout/vList6"/>
    <dgm:cxn modelId="{F2DFBEB8-9396-4567-B510-B34D666605B6}" type="presParOf" srcId="{CB690F66-BCE0-4926-9CC5-945A2184DAF2}" destId="{AE2BDB74-9D31-4279-992B-88DEB23AEBAE}" srcOrd="1" destOrd="0" presId="urn:microsoft.com/office/officeart/2005/8/layout/vList6"/>
    <dgm:cxn modelId="{400C405D-0958-443A-894E-B0C64ED7289C}" type="presParOf" srcId="{89051AAB-D7FC-47A3-831E-C1915AAA7A49}" destId="{00F3E6CD-489A-4D9F-B3EA-7B3A70E0BDB6}" srcOrd="3" destOrd="0" presId="urn:microsoft.com/office/officeart/2005/8/layout/vList6"/>
    <dgm:cxn modelId="{E009B99C-2148-40E4-8A1D-3E3021434B7C}" type="presParOf" srcId="{89051AAB-D7FC-47A3-831E-C1915AAA7A49}" destId="{474BD14F-2DD2-4154-B9AF-D5517F273A26}" srcOrd="4" destOrd="0" presId="urn:microsoft.com/office/officeart/2005/8/layout/vList6"/>
    <dgm:cxn modelId="{8E6D83CF-26A5-4967-9FC4-F9A1B5B43816}" type="presParOf" srcId="{474BD14F-2DD2-4154-B9AF-D5517F273A26}" destId="{CCAD9C41-3257-443E-AD8C-FE0F6A9DB354}" srcOrd="0" destOrd="0" presId="urn:microsoft.com/office/officeart/2005/8/layout/vList6"/>
    <dgm:cxn modelId="{5283858E-308D-447A-9646-66099C9AA3F3}" type="presParOf" srcId="{474BD14F-2DD2-4154-B9AF-D5517F273A26}" destId="{4A5D9165-A8B3-49B1-8571-EA77EAEA4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27EA57-56E9-4CDB-9108-090C3E26FA7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27E601-DE90-485E-BDD7-0029CC9781A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5400" dirty="0" smtClean="0"/>
            <a:t>A </a:t>
          </a:r>
          <a:endParaRPr lang="en-US" sz="5400" dirty="0"/>
        </a:p>
      </dgm:t>
    </dgm:pt>
    <dgm:pt modelId="{09859675-D3C0-4B0A-B50B-521CB069C0DC}" type="parTrans" cxnId="{17B9B4A0-B696-4FCF-8860-C89A99CF33F8}">
      <dgm:prSet/>
      <dgm:spPr/>
      <dgm:t>
        <a:bodyPr/>
        <a:lstStyle/>
        <a:p>
          <a:endParaRPr lang="en-US"/>
        </a:p>
      </dgm:t>
    </dgm:pt>
    <dgm:pt modelId="{D6011006-A975-4B50-889E-10434B774A6F}" type="sibTrans" cxnId="{17B9B4A0-B696-4FCF-8860-C89A99CF33F8}">
      <dgm:prSet/>
      <dgm:spPr/>
      <dgm:t>
        <a:bodyPr/>
        <a:lstStyle/>
        <a:p>
          <a:endParaRPr lang="en-US"/>
        </a:p>
      </dgm:t>
    </dgm:pt>
    <dgm:pt modelId="{2AF1E2D7-295C-4A38-8D22-123D865FACE6}">
      <dgm:prSet phldrT="[Text]" custT="1"/>
      <dgm:spPr/>
      <dgm:t>
        <a:bodyPr/>
        <a:lstStyle/>
        <a:p>
          <a:r>
            <a:rPr lang="en-US" sz="2400" dirty="0" err="1" smtClean="0"/>
            <a:t>Dekan</a:t>
          </a:r>
          <a:r>
            <a:rPr lang="en-US" sz="2400" dirty="0" smtClean="0"/>
            <a:t> </a:t>
          </a:r>
          <a:r>
            <a:rPr lang="en-US" sz="2400" dirty="0" err="1" smtClean="0"/>
            <a:t>dan</a:t>
          </a:r>
          <a:r>
            <a:rPr lang="en-US" sz="2400" dirty="0" smtClean="0"/>
            <a:t> </a:t>
          </a:r>
          <a:r>
            <a:rPr lang="en-US" sz="2400" dirty="0" err="1" smtClean="0"/>
            <a:t>Ketua</a:t>
          </a:r>
          <a:r>
            <a:rPr lang="en-US" sz="2400" dirty="0" smtClean="0"/>
            <a:t> </a:t>
          </a:r>
          <a:r>
            <a:rPr lang="en-US" sz="2400" dirty="0" err="1" smtClean="0"/>
            <a:t>Jurusan</a:t>
          </a:r>
          <a:endParaRPr lang="en-US" sz="2400" dirty="0"/>
        </a:p>
      </dgm:t>
    </dgm:pt>
    <dgm:pt modelId="{B0406C1D-C11C-431C-8241-5BF01BC97807}" type="parTrans" cxnId="{79961EB8-2C4F-4878-8E25-6FDEC6B7391A}">
      <dgm:prSet/>
      <dgm:spPr/>
      <dgm:t>
        <a:bodyPr/>
        <a:lstStyle/>
        <a:p>
          <a:endParaRPr lang="en-US"/>
        </a:p>
      </dgm:t>
    </dgm:pt>
    <dgm:pt modelId="{D702E077-00DB-40D2-A91C-AC969EBB3107}" type="sibTrans" cxnId="{79961EB8-2C4F-4878-8E25-6FDEC6B7391A}">
      <dgm:prSet/>
      <dgm:spPr/>
      <dgm:t>
        <a:bodyPr/>
        <a:lstStyle/>
        <a:p>
          <a:endParaRPr lang="en-US"/>
        </a:p>
      </dgm:t>
    </dgm:pt>
    <dgm:pt modelId="{4152F971-F379-40E5-B281-1028D8C70204}">
      <dgm:prSet phldrT="[Text]"/>
      <dgm:spPr>
        <a:solidFill>
          <a:srgbClr val="0070C0"/>
        </a:solidFill>
      </dgm:spPr>
      <dgm:t>
        <a:bodyPr/>
        <a:lstStyle/>
        <a:p>
          <a:r>
            <a:rPr lang="en-US" smtClean="0"/>
            <a:t>B</a:t>
          </a:r>
          <a:endParaRPr lang="en-US" dirty="0"/>
        </a:p>
      </dgm:t>
    </dgm:pt>
    <dgm:pt modelId="{095D24F9-19B5-4C09-A1B1-AF75C7E6A9E4}" type="parTrans" cxnId="{3CF0BEC0-9651-41F8-B4AA-FC637B44A4D1}">
      <dgm:prSet/>
      <dgm:spPr/>
      <dgm:t>
        <a:bodyPr/>
        <a:lstStyle/>
        <a:p>
          <a:endParaRPr lang="en-US"/>
        </a:p>
      </dgm:t>
    </dgm:pt>
    <dgm:pt modelId="{B6C25830-F080-4397-BCE0-EC95FD218444}" type="sibTrans" cxnId="{3CF0BEC0-9651-41F8-B4AA-FC637B44A4D1}">
      <dgm:prSet/>
      <dgm:spPr/>
      <dgm:t>
        <a:bodyPr/>
        <a:lstStyle/>
        <a:p>
          <a:endParaRPr lang="en-US"/>
        </a:p>
      </dgm:t>
    </dgm:pt>
    <dgm:pt modelId="{25777AEE-5915-47D0-9876-261DB2E1EE47}">
      <dgm:prSet phldrT="[Text]" custT="1"/>
      <dgm:spPr/>
      <dgm:t>
        <a:bodyPr/>
        <a:lstStyle/>
        <a:p>
          <a:r>
            <a:rPr lang="en-US" sz="2400" dirty="0" err="1" smtClean="0"/>
            <a:t>Melakukan</a:t>
          </a:r>
          <a:r>
            <a:rPr lang="en-US" sz="2400" dirty="0" smtClean="0"/>
            <a:t>  </a:t>
          </a:r>
          <a:r>
            <a:rPr lang="en-US" sz="2400" dirty="0" err="1" smtClean="0"/>
            <a:t>rekrutisasi</a:t>
          </a:r>
          <a:r>
            <a:rPr lang="en-US" sz="2400" dirty="0" smtClean="0"/>
            <a:t>, </a:t>
          </a:r>
          <a:r>
            <a:rPr lang="en-US" sz="2400" dirty="0" err="1" smtClean="0"/>
            <a:t>pembinaan</a:t>
          </a:r>
          <a:r>
            <a:rPr lang="en-US" sz="2400" dirty="0" smtClean="0"/>
            <a:t>, </a:t>
          </a:r>
          <a:r>
            <a:rPr lang="en-US" sz="2400" dirty="0" err="1" smtClean="0"/>
            <a:t>dan</a:t>
          </a:r>
          <a:r>
            <a:rPr lang="en-US" sz="2400" dirty="0" smtClean="0"/>
            <a:t> </a:t>
          </a:r>
          <a:r>
            <a:rPr lang="en-US" sz="2400" dirty="0" err="1" smtClean="0"/>
            <a:t>pengembangan</a:t>
          </a:r>
          <a:r>
            <a:rPr lang="en-US" sz="2400" dirty="0" smtClean="0"/>
            <a:t> </a:t>
          </a:r>
          <a:r>
            <a:rPr lang="en-US" sz="2400" dirty="0" err="1" smtClean="0"/>
            <a:t>dosen</a:t>
          </a:r>
          <a:r>
            <a:rPr lang="en-US" sz="2400" dirty="0" smtClean="0"/>
            <a:t> </a:t>
          </a:r>
          <a:endParaRPr lang="en-US" sz="2400" dirty="0"/>
        </a:p>
      </dgm:t>
    </dgm:pt>
    <dgm:pt modelId="{91ACC994-EB5E-4803-8C32-1CBD0E024C57}" type="parTrans" cxnId="{9371AE73-DE07-43A9-AF8C-21320A52B843}">
      <dgm:prSet/>
      <dgm:spPr/>
      <dgm:t>
        <a:bodyPr/>
        <a:lstStyle/>
        <a:p>
          <a:endParaRPr lang="en-US"/>
        </a:p>
      </dgm:t>
    </dgm:pt>
    <dgm:pt modelId="{C36C51FB-A684-4015-9507-B566B43FCD59}" type="sibTrans" cxnId="{9371AE73-DE07-43A9-AF8C-21320A52B843}">
      <dgm:prSet/>
      <dgm:spPr/>
      <dgm:t>
        <a:bodyPr/>
        <a:lstStyle/>
        <a:p>
          <a:endParaRPr lang="en-US"/>
        </a:p>
      </dgm:t>
    </dgm:pt>
    <dgm:pt modelId="{D4A37A04-19AF-457A-8823-D2C85F60D68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5572B39-A34A-4CA0-BED1-BDEC4BCA01E9}" type="parTrans" cxnId="{2F80A463-3475-4911-AA1D-8472BCAC6D1E}">
      <dgm:prSet/>
      <dgm:spPr/>
      <dgm:t>
        <a:bodyPr/>
        <a:lstStyle/>
        <a:p>
          <a:endParaRPr lang="en-US"/>
        </a:p>
      </dgm:t>
    </dgm:pt>
    <dgm:pt modelId="{3E8B5B75-A155-4950-A1E9-0456D6759788}" type="sibTrans" cxnId="{2F80A463-3475-4911-AA1D-8472BCAC6D1E}">
      <dgm:prSet/>
      <dgm:spPr/>
      <dgm:t>
        <a:bodyPr/>
        <a:lstStyle/>
        <a:p>
          <a:endParaRPr lang="en-US"/>
        </a:p>
      </dgm:t>
    </dgm:pt>
    <dgm:pt modelId="{2171EB17-0D31-4A0B-B176-F63482BC1890}">
      <dgm:prSet phldrT="[Text]" custT="1"/>
      <dgm:spPr/>
      <dgm:t>
        <a:bodyPr/>
        <a:lstStyle/>
        <a:p>
          <a:r>
            <a:rPr lang="en-US" sz="2400" dirty="0" smtClean="0"/>
            <a:t>Agar </a:t>
          </a:r>
          <a:r>
            <a:rPr lang="en-US" sz="2400" dirty="0" err="1" smtClean="0"/>
            <a:t>tercapai</a:t>
          </a:r>
          <a:r>
            <a:rPr lang="en-US" sz="2400" dirty="0" smtClean="0"/>
            <a:t> </a:t>
          </a:r>
          <a:r>
            <a:rPr lang="en-US" sz="2400" dirty="0" err="1" smtClean="0"/>
            <a:t>rasio</a:t>
          </a:r>
          <a:r>
            <a:rPr lang="en-US" sz="2400" dirty="0" smtClean="0"/>
            <a:t> </a:t>
          </a:r>
          <a:r>
            <a:rPr lang="en-US" sz="2400" dirty="0" err="1" smtClean="0"/>
            <a:t>dosen-mahasiswa</a:t>
          </a:r>
          <a:r>
            <a:rPr lang="en-US" sz="2400" dirty="0" smtClean="0"/>
            <a:t> </a:t>
          </a:r>
          <a:r>
            <a:rPr lang="en-US" sz="2400" dirty="0" err="1" smtClean="0"/>
            <a:t>sebesar</a:t>
          </a:r>
          <a:r>
            <a:rPr lang="en-US" sz="2400" dirty="0" smtClean="0"/>
            <a:t> 1:45</a:t>
          </a:r>
          <a:endParaRPr lang="en-US" sz="2400" dirty="0"/>
        </a:p>
      </dgm:t>
    </dgm:pt>
    <dgm:pt modelId="{8A371B90-D18D-434D-8238-0011BC1C3F4D}" type="parTrans" cxnId="{89BA71D6-A1DF-4915-8365-B2ACEC768F21}">
      <dgm:prSet/>
      <dgm:spPr/>
      <dgm:t>
        <a:bodyPr/>
        <a:lstStyle/>
        <a:p>
          <a:endParaRPr lang="en-US"/>
        </a:p>
      </dgm:t>
    </dgm:pt>
    <dgm:pt modelId="{DC01C10F-8548-47AC-B10E-54970C434018}" type="sibTrans" cxnId="{89BA71D6-A1DF-4915-8365-B2ACEC768F21}">
      <dgm:prSet/>
      <dgm:spPr/>
      <dgm:t>
        <a:bodyPr/>
        <a:lstStyle/>
        <a:p>
          <a:endParaRPr lang="en-US"/>
        </a:p>
      </dgm:t>
    </dgm:pt>
    <dgm:pt modelId="{78DFE7AC-1378-4EAE-98E7-B922367FDAF9}">
      <dgm:prSet phldrT="[Text]" custT="1"/>
      <dgm:spPr/>
      <dgm:t>
        <a:bodyPr/>
        <a:lstStyle/>
        <a:p>
          <a:r>
            <a:rPr lang="en-US" sz="2400" dirty="0" smtClean="0"/>
            <a:t>Paling </a:t>
          </a:r>
          <a:r>
            <a:rPr lang="en-US" sz="2400" dirty="0" err="1" smtClean="0"/>
            <a:t>lambat</a:t>
          </a:r>
          <a:r>
            <a:rPr lang="en-US" sz="2400" dirty="0" smtClean="0"/>
            <a:t> </a:t>
          </a:r>
          <a:r>
            <a:rPr lang="en-US" sz="2400" dirty="0" err="1" smtClean="0"/>
            <a:t>akhir</a:t>
          </a:r>
          <a:r>
            <a:rPr lang="en-US" sz="2400" dirty="0" smtClean="0"/>
            <a:t> 2017</a:t>
          </a:r>
          <a:endParaRPr lang="en-US" sz="2400" dirty="0"/>
        </a:p>
      </dgm:t>
    </dgm:pt>
    <dgm:pt modelId="{870A7A86-AA98-48F4-BD2B-5114F209B051}" type="parTrans" cxnId="{65A18435-F2B3-4B27-97AA-548A29D23E9A}">
      <dgm:prSet/>
      <dgm:spPr/>
      <dgm:t>
        <a:bodyPr/>
        <a:lstStyle/>
        <a:p>
          <a:endParaRPr lang="en-US"/>
        </a:p>
      </dgm:t>
    </dgm:pt>
    <dgm:pt modelId="{64C0EB45-0F1A-4B55-935C-B67175CDBF78}" type="sibTrans" cxnId="{65A18435-F2B3-4B27-97AA-548A29D23E9A}">
      <dgm:prSet/>
      <dgm:spPr/>
      <dgm:t>
        <a:bodyPr/>
        <a:lstStyle/>
        <a:p>
          <a:endParaRPr lang="en-US"/>
        </a:p>
      </dgm:t>
    </dgm:pt>
    <dgm:pt modelId="{180F7AE7-0557-49CB-B197-6959FD2A1E05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A0D3A0F2-C553-45FB-AA71-ED18C0A58A12}" type="parTrans" cxnId="{745EDD46-021D-4888-965B-796D6453D04B}">
      <dgm:prSet/>
      <dgm:spPr/>
      <dgm:t>
        <a:bodyPr/>
        <a:lstStyle/>
        <a:p>
          <a:endParaRPr lang="en-US"/>
        </a:p>
      </dgm:t>
    </dgm:pt>
    <dgm:pt modelId="{8EB32B2D-2C89-4648-8F15-260FF1205A8E}" type="sibTrans" cxnId="{745EDD46-021D-4888-965B-796D6453D04B}">
      <dgm:prSet/>
      <dgm:spPr/>
      <dgm:t>
        <a:bodyPr/>
        <a:lstStyle/>
        <a:p>
          <a:endParaRPr lang="en-US"/>
        </a:p>
      </dgm:t>
    </dgm:pt>
    <dgm:pt modelId="{1F273D09-A932-4CF2-B49B-95723313F905}" type="pres">
      <dgm:prSet presAssocID="{8427EA57-56E9-4CDB-9108-090C3E26FA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005B2-BCD1-43A7-A7D6-0900B397422F}" type="pres">
      <dgm:prSet presAssocID="{8A27E601-DE90-485E-BDD7-0029CC9781AD}" presName="linNode" presStyleCnt="0"/>
      <dgm:spPr/>
    </dgm:pt>
    <dgm:pt modelId="{195046B6-51E1-482B-AD96-081034FB6934}" type="pres">
      <dgm:prSet presAssocID="{8A27E601-DE90-485E-BDD7-0029CC9781A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967B6-402F-4FCA-88F3-2A79A07951BA}" type="pres">
      <dgm:prSet presAssocID="{8A27E601-DE90-485E-BDD7-0029CC9781AD}" presName="descendantText" presStyleLbl="alignAccFollowNode1" presStyleIdx="0" presStyleCnt="4" custLinFactNeighborX="-2263" custLinFactNeighborY="-40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D4279-297C-4186-8110-043E370DC527}" type="pres">
      <dgm:prSet presAssocID="{D6011006-A975-4B50-889E-10434B774A6F}" presName="sp" presStyleCnt="0"/>
      <dgm:spPr/>
    </dgm:pt>
    <dgm:pt modelId="{0833FC84-9F00-488B-98A0-EBCEF56863EC}" type="pres">
      <dgm:prSet presAssocID="{4152F971-F379-40E5-B281-1028D8C70204}" presName="linNode" presStyleCnt="0"/>
      <dgm:spPr/>
    </dgm:pt>
    <dgm:pt modelId="{54422AB8-12A0-4DD9-B44C-05C2B785FE02}" type="pres">
      <dgm:prSet presAssocID="{4152F971-F379-40E5-B281-1028D8C7020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0BD7-000B-465F-AD39-7335E2CC5453}" type="pres">
      <dgm:prSet presAssocID="{4152F971-F379-40E5-B281-1028D8C7020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DF0E5-EF6F-4413-8B2C-901DF70B4C20}" type="pres">
      <dgm:prSet presAssocID="{B6C25830-F080-4397-BCE0-EC95FD218444}" presName="sp" presStyleCnt="0"/>
      <dgm:spPr/>
    </dgm:pt>
    <dgm:pt modelId="{7A9A5034-BCFF-4823-8B96-4D3DDFD6DFDB}" type="pres">
      <dgm:prSet presAssocID="{D4A37A04-19AF-457A-8823-D2C85F60D689}" presName="linNode" presStyleCnt="0"/>
      <dgm:spPr/>
    </dgm:pt>
    <dgm:pt modelId="{242AE142-A35F-4F9B-BFFE-F18E3863D451}" type="pres">
      <dgm:prSet presAssocID="{D4A37A04-19AF-457A-8823-D2C85F60D68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910B5-FFBD-4F3F-9C2F-374B8C0C9446}" type="pres">
      <dgm:prSet presAssocID="{D4A37A04-19AF-457A-8823-D2C85F60D68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617B-149A-4167-A6B6-97FEE9903570}" type="pres">
      <dgm:prSet presAssocID="{3E8B5B75-A155-4950-A1E9-0456D6759788}" presName="sp" presStyleCnt="0"/>
      <dgm:spPr/>
    </dgm:pt>
    <dgm:pt modelId="{44F4C588-DF19-49A8-A008-86A05049B6CA}" type="pres">
      <dgm:prSet presAssocID="{180F7AE7-0557-49CB-B197-6959FD2A1E05}" presName="linNode" presStyleCnt="0"/>
      <dgm:spPr/>
    </dgm:pt>
    <dgm:pt modelId="{B6A1D335-FB25-4E94-8448-0D9B3F8D7B46}" type="pres">
      <dgm:prSet presAssocID="{180F7AE7-0557-49CB-B197-6959FD2A1E0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C2ED9E-7668-47D0-B879-1709D1851F70}" type="pres">
      <dgm:prSet presAssocID="{180F7AE7-0557-49CB-B197-6959FD2A1E0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9B4A0-B696-4FCF-8860-C89A99CF33F8}" srcId="{8427EA57-56E9-4CDB-9108-090C3E26FA7F}" destId="{8A27E601-DE90-485E-BDD7-0029CC9781AD}" srcOrd="0" destOrd="0" parTransId="{09859675-D3C0-4B0A-B50B-521CB069C0DC}" sibTransId="{D6011006-A975-4B50-889E-10434B774A6F}"/>
    <dgm:cxn modelId="{E692E0E4-0A25-4ABD-8369-5DE183F3920D}" type="presOf" srcId="{2171EB17-0D31-4A0B-B176-F63482BC1890}" destId="{BD9910B5-FFBD-4F3F-9C2F-374B8C0C9446}" srcOrd="0" destOrd="0" presId="urn:microsoft.com/office/officeart/2005/8/layout/vList5"/>
    <dgm:cxn modelId="{745EDD46-021D-4888-965B-796D6453D04B}" srcId="{8427EA57-56E9-4CDB-9108-090C3E26FA7F}" destId="{180F7AE7-0557-49CB-B197-6959FD2A1E05}" srcOrd="3" destOrd="0" parTransId="{A0D3A0F2-C553-45FB-AA71-ED18C0A58A12}" sibTransId="{8EB32B2D-2C89-4648-8F15-260FF1205A8E}"/>
    <dgm:cxn modelId="{9371AE73-DE07-43A9-AF8C-21320A52B843}" srcId="{4152F971-F379-40E5-B281-1028D8C70204}" destId="{25777AEE-5915-47D0-9876-261DB2E1EE47}" srcOrd="0" destOrd="0" parTransId="{91ACC994-EB5E-4803-8C32-1CBD0E024C57}" sibTransId="{C36C51FB-A684-4015-9507-B566B43FCD59}"/>
    <dgm:cxn modelId="{B9D4B760-4494-46C2-9407-AE919200C4CF}" type="presOf" srcId="{2AF1E2D7-295C-4A38-8D22-123D865FACE6}" destId="{4B1967B6-402F-4FCA-88F3-2A79A07951BA}" srcOrd="0" destOrd="0" presId="urn:microsoft.com/office/officeart/2005/8/layout/vList5"/>
    <dgm:cxn modelId="{559C407C-097B-427F-BD2E-13E6CF35DDDC}" type="presOf" srcId="{8427EA57-56E9-4CDB-9108-090C3E26FA7F}" destId="{1F273D09-A932-4CF2-B49B-95723313F905}" srcOrd="0" destOrd="0" presId="urn:microsoft.com/office/officeart/2005/8/layout/vList5"/>
    <dgm:cxn modelId="{9DF53CA0-F899-46CF-8C8B-CEB5D6B02A48}" type="presOf" srcId="{25777AEE-5915-47D0-9876-261DB2E1EE47}" destId="{9B6F0BD7-000B-465F-AD39-7335E2CC5453}" srcOrd="0" destOrd="0" presId="urn:microsoft.com/office/officeart/2005/8/layout/vList5"/>
    <dgm:cxn modelId="{83725E10-F0C8-49F1-8BB1-726C714F20FF}" type="presOf" srcId="{180F7AE7-0557-49CB-B197-6959FD2A1E05}" destId="{B6A1D335-FB25-4E94-8448-0D9B3F8D7B46}" srcOrd="0" destOrd="0" presId="urn:microsoft.com/office/officeart/2005/8/layout/vList5"/>
    <dgm:cxn modelId="{2BB7DF01-9133-47FC-ABA4-69A46992D1EF}" type="presOf" srcId="{8A27E601-DE90-485E-BDD7-0029CC9781AD}" destId="{195046B6-51E1-482B-AD96-081034FB6934}" srcOrd="0" destOrd="0" presId="urn:microsoft.com/office/officeart/2005/8/layout/vList5"/>
    <dgm:cxn modelId="{65A18435-F2B3-4B27-97AA-548A29D23E9A}" srcId="{180F7AE7-0557-49CB-B197-6959FD2A1E05}" destId="{78DFE7AC-1378-4EAE-98E7-B922367FDAF9}" srcOrd="0" destOrd="0" parTransId="{870A7A86-AA98-48F4-BD2B-5114F209B051}" sibTransId="{64C0EB45-0F1A-4B55-935C-B67175CDBF78}"/>
    <dgm:cxn modelId="{7F534766-F99E-4561-8A6C-87F997E7F0A8}" type="presOf" srcId="{D4A37A04-19AF-457A-8823-D2C85F60D689}" destId="{242AE142-A35F-4F9B-BFFE-F18E3863D451}" srcOrd="0" destOrd="0" presId="urn:microsoft.com/office/officeart/2005/8/layout/vList5"/>
    <dgm:cxn modelId="{3CF0BEC0-9651-41F8-B4AA-FC637B44A4D1}" srcId="{8427EA57-56E9-4CDB-9108-090C3E26FA7F}" destId="{4152F971-F379-40E5-B281-1028D8C70204}" srcOrd="1" destOrd="0" parTransId="{095D24F9-19B5-4C09-A1B1-AF75C7E6A9E4}" sibTransId="{B6C25830-F080-4397-BCE0-EC95FD218444}"/>
    <dgm:cxn modelId="{D91BE045-FF42-491A-8BAB-A804A2F94020}" type="presOf" srcId="{78DFE7AC-1378-4EAE-98E7-B922367FDAF9}" destId="{ABC2ED9E-7668-47D0-B879-1709D1851F70}" srcOrd="0" destOrd="0" presId="urn:microsoft.com/office/officeart/2005/8/layout/vList5"/>
    <dgm:cxn modelId="{79961EB8-2C4F-4878-8E25-6FDEC6B7391A}" srcId="{8A27E601-DE90-485E-BDD7-0029CC9781AD}" destId="{2AF1E2D7-295C-4A38-8D22-123D865FACE6}" srcOrd="0" destOrd="0" parTransId="{B0406C1D-C11C-431C-8241-5BF01BC97807}" sibTransId="{D702E077-00DB-40D2-A91C-AC969EBB3107}"/>
    <dgm:cxn modelId="{89BA71D6-A1DF-4915-8365-B2ACEC768F21}" srcId="{D4A37A04-19AF-457A-8823-D2C85F60D689}" destId="{2171EB17-0D31-4A0B-B176-F63482BC1890}" srcOrd="0" destOrd="0" parTransId="{8A371B90-D18D-434D-8238-0011BC1C3F4D}" sibTransId="{DC01C10F-8548-47AC-B10E-54970C434018}"/>
    <dgm:cxn modelId="{02C1EF57-2A51-406F-A0D9-5A38C6F422DF}" type="presOf" srcId="{4152F971-F379-40E5-B281-1028D8C70204}" destId="{54422AB8-12A0-4DD9-B44C-05C2B785FE02}" srcOrd="0" destOrd="0" presId="urn:microsoft.com/office/officeart/2005/8/layout/vList5"/>
    <dgm:cxn modelId="{2F80A463-3475-4911-AA1D-8472BCAC6D1E}" srcId="{8427EA57-56E9-4CDB-9108-090C3E26FA7F}" destId="{D4A37A04-19AF-457A-8823-D2C85F60D689}" srcOrd="2" destOrd="0" parTransId="{B5572B39-A34A-4CA0-BED1-BDEC4BCA01E9}" sibTransId="{3E8B5B75-A155-4950-A1E9-0456D6759788}"/>
    <dgm:cxn modelId="{AE6303E2-68BA-41BE-837B-467CA0394DEA}" type="presParOf" srcId="{1F273D09-A932-4CF2-B49B-95723313F905}" destId="{B36005B2-BCD1-43A7-A7D6-0900B397422F}" srcOrd="0" destOrd="0" presId="urn:microsoft.com/office/officeart/2005/8/layout/vList5"/>
    <dgm:cxn modelId="{D4A3B6DB-CC34-43FD-A1AB-C332D7B769FC}" type="presParOf" srcId="{B36005B2-BCD1-43A7-A7D6-0900B397422F}" destId="{195046B6-51E1-482B-AD96-081034FB6934}" srcOrd="0" destOrd="0" presId="urn:microsoft.com/office/officeart/2005/8/layout/vList5"/>
    <dgm:cxn modelId="{1DF705AA-2EB5-4728-8704-CABEC7C5457A}" type="presParOf" srcId="{B36005B2-BCD1-43A7-A7D6-0900B397422F}" destId="{4B1967B6-402F-4FCA-88F3-2A79A07951BA}" srcOrd="1" destOrd="0" presId="urn:microsoft.com/office/officeart/2005/8/layout/vList5"/>
    <dgm:cxn modelId="{EB3A7224-7DFF-4E96-8DAC-95F696F3618D}" type="presParOf" srcId="{1F273D09-A932-4CF2-B49B-95723313F905}" destId="{FDFD4279-297C-4186-8110-043E370DC527}" srcOrd="1" destOrd="0" presId="urn:microsoft.com/office/officeart/2005/8/layout/vList5"/>
    <dgm:cxn modelId="{802C37C9-E5F7-4128-87C9-95C37470EDD8}" type="presParOf" srcId="{1F273D09-A932-4CF2-B49B-95723313F905}" destId="{0833FC84-9F00-488B-98A0-EBCEF56863EC}" srcOrd="2" destOrd="0" presId="urn:microsoft.com/office/officeart/2005/8/layout/vList5"/>
    <dgm:cxn modelId="{56A574A1-922E-4C75-973C-7C2B56AFBE9A}" type="presParOf" srcId="{0833FC84-9F00-488B-98A0-EBCEF56863EC}" destId="{54422AB8-12A0-4DD9-B44C-05C2B785FE02}" srcOrd="0" destOrd="0" presId="urn:microsoft.com/office/officeart/2005/8/layout/vList5"/>
    <dgm:cxn modelId="{06425F55-B162-4784-8C74-B673221A6640}" type="presParOf" srcId="{0833FC84-9F00-488B-98A0-EBCEF56863EC}" destId="{9B6F0BD7-000B-465F-AD39-7335E2CC5453}" srcOrd="1" destOrd="0" presId="urn:microsoft.com/office/officeart/2005/8/layout/vList5"/>
    <dgm:cxn modelId="{3DBEDE4A-59D6-4D3C-A64B-F7E52CFD3D12}" type="presParOf" srcId="{1F273D09-A932-4CF2-B49B-95723313F905}" destId="{A6CDF0E5-EF6F-4413-8B2C-901DF70B4C20}" srcOrd="3" destOrd="0" presId="urn:microsoft.com/office/officeart/2005/8/layout/vList5"/>
    <dgm:cxn modelId="{80DD83E2-3140-4E9F-8B01-A0E8064CE8D0}" type="presParOf" srcId="{1F273D09-A932-4CF2-B49B-95723313F905}" destId="{7A9A5034-BCFF-4823-8B96-4D3DDFD6DFDB}" srcOrd="4" destOrd="0" presId="urn:microsoft.com/office/officeart/2005/8/layout/vList5"/>
    <dgm:cxn modelId="{AFCE7E8E-5FFF-4DA5-9DE1-C67561BEFEE5}" type="presParOf" srcId="{7A9A5034-BCFF-4823-8B96-4D3DDFD6DFDB}" destId="{242AE142-A35F-4F9B-BFFE-F18E3863D451}" srcOrd="0" destOrd="0" presId="urn:microsoft.com/office/officeart/2005/8/layout/vList5"/>
    <dgm:cxn modelId="{2BD1D0B3-AA77-41AE-86B6-25156214FD38}" type="presParOf" srcId="{7A9A5034-BCFF-4823-8B96-4D3DDFD6DFDB}" destId="{BD9910B5-FFBD-4F3F-9C2F-374B8C0C9446}" srcOrd="1" destOrd="0" presId="urn:microsoft.com/office/officeart/2005/8/layout/vList5"/>
    <dgm:cxn modelId="{3478C600-FED3-4BEF-931A-65EEEE139A95}" type="presParOf" srcId="{1F273D09-A932-4CF2-B49B-95723313F905}" destId="{4352617B-149A-4167-A6B6-97FEE9903570}" srcOrd="5" destOrd="0" presId="urn:microsoft.com/office/officeart/2005/8/layout/vList5"/>
    <dgm:cxn modelId="{DC1C7961-8C8E-4E91-8DAD-5F12DDBBE9FD}" type="presParOf" srcId="{1F273D09-A932-4CF2-B49B-95723313F905}" destId="{44F4C588-DF19-49A8-A008-86A05049B6CA}" srcOrd="6" destOrd="0" presId="urn:microsoft.com/office/officeart/2005/8/layout/vList5"/>
    <dgm:cxn modelId="{184CCBAA-3213-42FF-8E7F-905550541D67}" type="presParOf" srcId="{44F4C588-DF19-49A8-A008-86A05049B6CA}" destId="{B6A1D335-FB25-4E94-8448-0D9B3F8D7B46}" srcOrd="0" destOrd="0" presId="urn:microsoft.com/office/officeart/2005/8/layout/vList5"/>
    <dgm:cxn modelId="{406500B6-EE10-4190-BFE4-EB783393BF8C}" type="presParOf" srcId="{44F4C588-DF19-49A8-A008-86A05049B6CA}" destId="{ABC2ED9E-7668-47D0-B879-1709D1851F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C21384-EFE0-4F0D-BCB2-F10588332D30}" type="doc">
      <dgm:prSet loTypeId="urn:microsoft.com/office/officeart/2005/8/layout/vList6" loCatId="list" qsTypeId="urn:microsoft.com/office/officeart/2005/8/quickstyle/simple5" qsCatId="simple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2AFB5C35-AB62-4C00-A5AD-46E642C32145}">
      <dgm:prSet phldrT="[Text]"/>
      <dgm:spPr/>
      <dgm:t>
        <a:bodyPr/>
        <a:lstStyle/>
        <a:p>
          <a:r>
            <a:rPr lang="en-US" i="1" dirty="0" smtClean="0"/>
            <a:t>Indicators</a:t>
          </a:r>
          <a:endParaRPr lang="en-US" i="1" dirty="0"/>
        </a:p>
      </dgm:t>
    </dgm:pt>
    <dgm:pt modelId="{6B5ABEAC-05B6-4A7B-A94C-C38D19B84971}" type="parTrans" cxnId="{080FBED2-A545-478D-BF04-57C5130DDCAB}">
      <dgm:prSet/>
      <dgm:spPr/>
      <dgm:t>
        <a:bodyPr/>
        <a:lstStyle/>
        <a:p>
          <a:endParaRPr lang="en-US"/>
        </a:p>
      </dgm:t>
    </dgm:pt>
    <dgm:pt modelId="{CF3F2EDD-D6B7-4255-B272-CD22B9C0C25A}" type="sibTrans" cxnId="{080FBED2-A545-478D-BF04-57C5130DDCAB}">
      <dgm:prSet/>
      <dgm:spPr/>
      <dgm:t>
        <a:bodyPr/>
        <a:lstStyle/>
        <a:p>
          <a:endParaRPr lang="en-US"/>
        </a:p>
      </dgm:t>
    </dgm:pt>
    <dgm:pt modelId="{7B5F6F0F-466B-4A1C-8B92-056B4716E6B9}">
      <dgm:prSet phldrT="[Text]" custT="1"/>
      <dgm:spPr/>
      <dgm:t>
        <a:bodyPr/>
        <a:lstStyle/>
        <a:p>
          <a:r>
            <a:rPr lang="en-US" sz="2800" dirty="0" err="1" smtClean="0"/>
            <a:t>Rasio</a:t>
          </a:r>
          <a:r>
            <a:rPr lang="en-US" sz="2800" dirty="0" smtClean="0"/>
            <a:t> </a:t>
          </a:r>
          <a:r>
            <a:rPr lang="en-US" sz="2800" dirty="0" err="1" smtClean="0"/>
            <a:t>dosen</a:t>
          </a:r>
          <a:r>
            <a:rPr lang="en-US" sz="2800" dirty="0" smtClean="0"/>
            <a:t> - </a:t>
          </a:r>
          <a:r>
            <a:rPr lang="en-US" sz="2800" dirty="0" err="1" smtClean="0"/>
            <a:t>mahasiswa</a:t>
          </a:r>
          <a:endParaRPr lang="en-US" sz="2800" dirty="0"/>
        </a:p>
      </dgm:t>
    </dgm:pt>
    <dgm:pt modelId="{EF479A4D-073F-4FB3-B78C-78E9DA081399}" type="parTrans" cxnId="{2624B804-036E-4DCE-9126-BC4AD33EB6CE}">
      <dgm:prSet/>
      <dgm:spPr/>
      <dgm:t>
        <a:bodyPr/>
        <a:lstStyle/>
        <a:p>
          <a:endParaRPr lang="en-US"/>
        </a:p>
      </dgm:t>
    </dgm:pt>
    <dgm:pt modelId="{87BB64AF-73E0-4AEA-B0B9-733145718393}" type="sibTrans" cxnId="{2624B804-036E-4DCE-9126-BC4AD33EB6CE}">
      <dgm:prSet/>
      <dgm:spPr/>
      <dgm:t>
        <a:bodyPr/>
        <a:lstStyle/>
        <a:p>
          <a:endParaRPr lang="en-US"/>
        </a:p>
      </dgm:t>
    </dgm:pt>
    <dgm:pt modelId="{7DFAB7BB-2235-4FAB-B588-565DC6F685DC}">
      <dgm:prSet phldrT="[Text]"/>
      <dgm:spPr/>
      <dgm:t>
        <a:bodyPr/>
        <a:lstStyle/>
        <a:p>
          <a:r>
            <a:rPr lang="en-US" i="1" dirty="0" smtClean="0"/>
            <a:t>Measures</a:t>
          </a:r>
          <a:endParaRPr lang="en-US" i="1" dirty="0"/>
        </a:p>
      </dgm:t>
    </dgm:pt>
    <dgm:pt modelId="{E409FA04-CD0C-4EAB-AF34-E1984A2C8D20}" type="parTrans" cxnId="{53E9242D-240A-41C5-A24C-12FCE56EEC82}">
      <dgm:prSet/>
      <dgm:spPr/>
      <dgm:t>
        <a:bodyPr/>
        <a:lstStyle/>
        <a:p>
          <a:endParaRPr lang="en-US"/>
        </a:p>
      </dgm:t>
    </dgm:pt>
    <dgm:pt modelId="{FE59D905-8363-4642-9D69-96C5A7C79644}" type="sibTrans" cxnId="{53E9242D-240A-41C5-A24C-12FCE56EEC82}">
      <dgm:prSet/>
      <dgm:spPr/>
      <dgm:t>
        <a:bodyPr/>
        <a:lstStyle/>
        <a:p>
          <a:endParaRPr lang="en-US"/>
        </a:p>
      </dgm:t>
    </dgm:pt>
    <dgm:pt modelId="{52EB2DD1-4459-45A8-A1DF-66477E7D4FF8}">
      <dgm:prSet phldrT="[Text]"/>
      <dgm:spPr/>
      <dgm:t>
        <a:bodyPr/>
        <a:lstStyle/>
        <a:p>
          <a:r>
            <a:rPr lang="en-US" dirty="0" err="1" smtClean="0"/>
            <a:t>Jumlah</a:t>
          </a:r>
          <a:r>
            <a:rPr lang="en-US" dirty="0" smtClean="0"/>
            <a:t> total </a:t>
          </a:r>
          <a:r>
            <a:rPr lang="en-US" dirty="0" err="1" smtClean="0"/>
            <a:t>dosen</a:t>
          </a:r>
          <a:r>
            <a:rPr lang="en-US" dirty="0" smtClean="0"/>
            <a:t> : </a:t>
          </a:r>
          <a:r>
            <a:rPr lang="en-US" dirty="0" err="1" smtClean="0"/>
            <a:t>jumlah</a:t>
          </a:r>
          <a:r>
            <a:rPr lang="en-US" dirty="0" smtClean="0"/>
            <a:t> total </a:t>
          </a:r>
          <a:r>
            <a:rPr lang="en-US" dirty="0" err="1" smtClean="0"/>
            <a:t>mahasiswa</a:t>
          </a:r>
          <a:endParaRPr lang="en-US" dirty="0"/>
        </a:p>
      </dgm:t>
    </dgm:pt>
    <dgm:pt modelId="{038E6DAA-1A66-4F03-ACF5-D7442C289329}" type="parTrans" cxnId="{298ABB1D-DCCD-4D96-9DA8-FAA8AFC5F694}">
      <dgm:prSet/>
      <dgm:spPr/>
      <dgm:t>
        <a:bodyPr/>
        <a:lstStyle/>
        <a:p>
          <a:endParaRPr lang="en-US"/>
        </a:p>
      </dgm:t>
    </dgm:pt>
    <dgm:pt modelId="{C441D887-D5F1-4FDC-B60A-07A3703AB70C}" type="sibTrans" cxnId="{298ABB1D-DCCD-4D96-9DA8-FAA8AFC5F694}">
      <dgm:prSet/>
      <dgm:spPr/>
      <dgm:t>
        <a:bodyPr/>
        <a:lstStyle/>
        <a:p>
          <a:endParaRPr lang="en-US"/>
        </a:p>
      </dgm:t>
    </dgm:pt>
    <dgm:pt modelId="{49C368D6-9EB9-4DBE-AD0D-7EC4741E925B}">
      <dgm:prSet phldrT="[Text]"/>
      <dgm:spPr/>
      <dgm:t>
        <a:bodyPr/>
        <a:lstStyle/>
        <a:p>
          <a:r>
            <a:rPr lang="en-US" i="1" dirty="0" smtClean="0"/>
            <a:t>Targets</a:t>
          </a:r>
          <a:r>
            <a:rPr lang="en-US" dirty="0" smtClean="0"/>
            <a:t> </a:t>
          </a:r>
          <a:endParaRPr lang="en-US" dirty="0"/>
        </a:p>
      </dgm:t>
    </dgm:pt>
    <dgm:pt modelId="{D2ECAD7D-DB6E-4C04-B52F-16F7864B1B40}" type="parTrans" cxnId="{24A8BB59-08C1-418F-9316-FA0C1F422BB7}">
      <dgm:prSet/>
      <dgm:spPr/>
      <dgm:t>
        <a:bodyPr/>
        <a:lstStyle/>
        <a:p>
          <a:endParaRPr lang="en-US"/>
        </a:p>
      </dgm:t>
    </dgm:pt>
    <dgm:pt modelId="{904D9860-15C4-4C7F-8F3A-E4B0327BF37D}" type="sibTrans" cxnId="{24A8BB59-08C1-418F-9316-FA0C1F422BB7}">
      <dgm:prSet/>
      <dgm:spPr/>
      <dgm:t>
        <a:bodyPr/>
        <a:lstStyle/>
        <a:p>
          <a:endParaRPr lang="en-US"/>
        </a:p>
      </dgm:t>
    </dgm:pt>
    <dgm:pt modelId="{03FDF681-0739-4633-B85A-8DA3193B1EA5}">
      <dgm:prSet/>
      <dgm:spPr/>
      <dgm:t>
        <a:bodyPr/>
        <a:lstStyle/>
        <a:p>
          <a:r>
            <a:rPr lang="en-US" dirty="0" smtClean="0"/>
            <a:t>1:45 </a:t>
          </a:r>
          <a:r>
            <a:rPr lang="en-US" dirty="0" err="1" smtClean="0"/>
            <a:t>pada</a:t>
          </a:r>
          <a:r>
            <a:rPr lang="en-US" dirty="0" smtClean="0"/>
            <a:t> </a:t>
          </a:r>
          <a:r>
            <a:rPr lang="en-US" dirty="0" err="1" smtClean="0"/>
            <a:t>akhir</a:t>
          </a:r>
          <a:r>
            <a:rPr lang="en-US" dirty="0" smtClean="0"/>
            <a:t> 2017</a:t>
          </a:r>
          <a:endParaRPr lang="en-US" dirty="0"/>
        </a:p>
      </dgm:t>
    </dgm:pt>
    <dgm:pt modelId="{0AEDBEE9-A129-4E76-B48B-2E0F386C5FD2}" type="parTrans" cxnId="{CFA78C61-F50E-4C19-BCC0-956EAAD4C549}">
      <dgm:prSet/>
      <dgm:spPr/>
      <dgm:t>
        <a:bodyPr/>
        <a:lstStyle/>
        <a:p>
          <a:endParaRPr lang="en-US"/>
        </a:p>
      </dgm:t>
    </dgm:pt>
    <dgm:pt modelId="{2A84FCD2-2E86-4309-BF07-53619B97A40F}" type="sibTrans" cxnId="{CFA78C61-F50E-4C19-BCC0-956EAAD4C549}">
      <dgm:prSet/>
      <dgm:spPr/>
      <dgm:t>
        <a:bodyPr/>
        <a:lstStyle/>
        <a:p>
          <a:endParaRPr lang="en-US"/>
        </a:p>
      </dgm:t>
    </dgm:pt>
    <dgm:pt modelId="{CCE24365-194E-4997-85AB-9022395189AE}">
      <dgm:prSet/>
      <dgm:spPr/>
      <dgm:t>
        <a:bodyPr/>
        <a:lstStyle/>
        <a:p>
          <a:endParaRPr lang="en-US" dirty="0"/>
        </a:p>
      </dgm:t>
    </dgm:pt>
    <dgm:pt modelId="{F871A598-CA3A-44FC-821E-AEF689DB09E7}" type="parTrans" cxnId="{E923088E-B81E-4815-B103-8A27E46FA729}">
      <dgm:prSet/>
      <dgm:spPr/>
      <dgm:t>
        <a:bodyPr/>
        <a:lstStyle/>
        <a:p>
          <a:endParaRPr lang="en-US"/>
        </a:p>
      </dgm:t>
    </dgm:pt>
    <dgm:pt modelId="{EFE70759-0BED-4102-AAE9-11B4D961FF0D}" type="sibTrans" cxnId="{E923088E-B81E-4815-B103-8A27E46FA729}">
      <dgm:prSet/>
      <dgm:spPr/>
      <dgm:t>
        <a:bodyPr/>
        <a:lstStyle/>
        <a:p>
          <a:endParaRPr lang="en-US"/>
        </a:p>
      </dgm:t>
    </dgm:pt>
    <dgm:pt modelId="{89051AAB-D7FC-47A3-831E-C1915AAA7A49}" type="pres">
      <dgm:prSet presAssocID="{CAC21384-EFE0-4F0D-BCB2-F10588332D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D58515-5B26-45D7-8EB1-299662CB8037}" type="pres">
      <dgm:prSet presAssocID="{2AFB5C35-AB62-4C00-A5AD-46E642C32145}" presName="linNode" presStyleCnt="0"/>
      <dgm:spPr/>
    </dgm:pt>
    <dgm:pt modelId="{0DDC4801-0706-4A87-BD5A-A51F4495553E}" type="pres">
      <dgm:prSet presAssocID="{2AFB5C35-AB62-4C00-A5AD-46E642C32145}" presName="parentShp" presStyleLbl="node1" presStyleIdx="0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CE81-6DDE-4C8B-9E74-3CE2DBC11C4D}" type="pres">
      <dgm:prSet presAssocID="{2AFB5C35-AB62-4C00-A5AD-46E642C3214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0ADEA-34A3-40DA-A4A7-B5AFD104CFD0}" type="pres">
      <dgm:prSet presAssocID="{CF3F2EDD-D6B7-4255-B272-CD22B9C0C25A}" presName="spacing" presStyleCnt="0"/>
      <dgm:spPr/>
    </dgm:pt>
    <dgm:pt modelId="{CB690F66-BCE0-4926-9CC5-945A2184DAF2}" type="pres">
      <dgm:prSet presAssocID="{7DFAB7BB-2235-4FAB-B588-565DC6F685DC}" presName="linNode" presStyleCnt="0"/>
      <dgm:spPr/>
    </dgm:pt>
    <dgm:pt modelId="{41303F68-33EC-4994-AF06-7EC90687AD90}" type="pres">
      <dgm:prSet presAssocID="{7DFAB7BB-2235-4FAB-B588-565DC6F685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BDB74-9D31-4279-992B-88DEB23AEBAE}" type="pres">
      <dgm:prSet presAssocID="{7DFAB7BB-2235-4FAB-B588-565DC6F685D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3E6CD-489A-4D9F-B3EA-7B3A70E0BDB6}" type="pres">
      <dgm:prSet presAssocID="{FE59D905-8363-4642-9D69-96C5A7C79644}" presName="spacing" presStyleCnt="0"/>
      <dgm:spPr/>
    </dgm:pt>
    <dgm:pt modelId="{474BD14F-2DD2-4154-B9AF-D5517F273A26}" type="pres">
      <dgm:prSet presAssocID="{49C368D6-9EB9-4DBE-AD0D-7EC4741E925B}" presName="linNode" presStyleCnt="0"/>
      <dgm:spPr/>
    </dgm:pt>
    <dgm:pt modelId="{CCAD9C41-3257-443E-AD8C-FE0F6A9DB354}" type="pres">
      <dgm:prSet presAssocID="{49C368D6-9EB9-4DBE-AD0D-7EC4741E925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D9165-A8B3-49B1-8571-EA77EAEA4B10}" type="pres">
      <dgm:prSet presAssocID="{49C368D6-9EB9-4DBE-AD0D-7EC4741E925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7B0DC5-7433-4B73-A147-F5B2F66766B0}" type="presOf" srcId="{49C368D6-9EB9-4DBE-AD0D-7EC4741E925B}" destId="{CCAD9C41-3257-443E-AD8C-FE0F6A9DB354}" srcOrd="0" destOrd="0" presId="urn:microsoft.com/office/officeart/2005/8/layout/vList6"/>
    <dgm:cxn modelId="{29AAFF34-B299-40FD-AEE7-DE97A59C9E14}" type="presOf" srcId="{7DFAB7BB-2235-4FAB-B588-565DC6F685DC}" destId="{41303F68-33EC-4994-AF06-7EC90687AD90}" srcOrd="0" destOrd="0" presId="urn:microsoft.com/office/officeart/2005/8/layout/vList6"/>
    <dgm:cxn modelId="{0557EDFD-143F-4259-BF10-789387B49714}" type="presOf" srcId="{CCE24365-194E-4997-85AB-9022395189AE}" destId="{4A5D9165-A8B3-49B1-8571-EA77EAEA4B10}" srcOrd="0" destOrd="0" presId="urn:microsoft.com/office/officeart/2005/8/layout/vList6"/>
    <dgm:cxn modelId="{080FBED2-A545-478D-BF04-57C5130DDCAB}" srcId="{CAC21384-EFE0-4F0D-BCB2-F10588332D30}" destId="{2AFB5C35-AB62-4C00-A5AD-46E642C32145}" srcOrd="0" destOrd="0" parTransId="{6B5ABEAC-05B6-4A7B-A94C-C38D19B84971}" sibTransId="{CF3F2EDD-D6B7-4255-B272-CD22B9C0C25A}"/>
    <dgm:cxn modelId="{5DBE58CF-87E9-4816-8348-7ADE9BFA5546}" type="presOf" srcId="{03FDF681-0739-4633-B85A-8DA3193B1EA5}" destId="{4A5D9165-A8B3-49B1-8571-EA77EAEA4B10}" srcOrd="0" destOrd="1" presId="urn:microsoft.com/office/officeart/2005/8/layout/vList6"/>
    <dgm:cxn modelId="{87324BB2-78A6-47CC-B21A-096F4EE79904}" type="presOf" srcId="{52EB2DD1-4459-45A8-A1DF-66477E7D4FF8}" destId="{AE2BDB74-9D31-4279-992B-88DEB23AEBAE}" srcOrd="0" destOrd="0" presId="urn:microsoft.com/office/officeart/2005/8/layout/vList6"/>
    <dgm:cxn modelId="{6E026C57-B25F-4F5E-A2DA-2C9A670CE6A9}" type="presOf" srcId="{CAC21384-EFE0-4F0D-BCB2-F10588332D30}" destId="{89051AAB-D7FC-47A3-831E-C1915AAA7A49}" srcOrd="0" destOrd="0" presId="urn:microsoft.com/office/officeart/2005/8/layout/vList6"/>
    <dgm:cxn modelId="{53E9242D-240A-41C5-A24C-12FCE56EEC82}" srcId="{CAC21384-EFE0-4F0D-BCB2-F10588332D30}" destId="{7DFAB7BB-2235-4FAB-B588-565DC6F685DC}" srcOrd="1" destOrd="0" parTransId="{E409FA04-CD0C-4EAB-AF34-E1984A2C8D20}" sibTransId="{FE59D905-8363-4642-9D69-96C5A7C79644}"/>
    <dgm:cxn modelId="{24A8BB59-08C1-418F-9316-FA0C1F422BB7}" srcId="{CAC21384-EFE0-4F0D-BCB2-F10588332D30}" destId="{49C368D6-9EB9-4DBE-AD0D-7EC4741E925B}" srcOrd="2" destOrd="0" parTransId="{D2ECAD7D-DB6E-4C04-B52F-16F7864B1B40}" sibTransId="{904D9860-15C4-4C7F-8F3A-E4B0327BF37D}"/>
    <dgm:cxn modelId="{CFA78C61-F50E-4C19-BCC0-956EAAD4C549}" srcId="{49C368D6-9EB9-4DBE-AD0D-7EC4741E925B}" destId="{03FDF681-0739-4633-B85A-8DA3193B1EA5}" srcOrd="1" destOrd="0" parTransId="{0AEDBEE9-A129-4E76-B48B-2E0F386C5FD2}" sibTransId="{2A84FCD2-2E86-4309-BF07-53619B97A40F}"/>
    <dgm:cxn modelId="{2624B804-036E-4DCE-9126-BC4AD33EB6CE}" srcId="{2AFB5C35-AB62-4C00-A5AD-46E642C32145}" destId="{7B5F6F0F-466B-4A1C-8B92-056B4716E6B9}" srcOrd="0" destOrd="0" parTransId="{EF479A4D-073F-4FB3-B78C-78E9DA081399}" sibTransId="{87BB64AF-73E0-4AEA-B0B9-733145718393}"/>
    <dgm:cxn modelId="{82DA79EA-2D4A-49C9-835F-A08878BB275C}" type="presOf" srcId="{7B5F6F0F-466B-4A1C-8B92-056B4716E6B9}" destId="{2DD4CE81-6DDE-4C8B-9E74-3CE2DBC11C4D}" srcOrd="0" destOrd="0" presId="urn:microsoft.com/office/officeart/2005/8/layout/vList6"/>
    <dgm:cxn modelId="{E923088E-B81E-4815-B103-8A27E46FA729}" srcId="{49C368D6-9EB9-4DBE-AD0D-7EC4741E925B}" destId="{CCE24365-194E-4997-85AB-9022395189AE}" srcOrd="0" destOrd="0" parTransId="{F871A598-CA3A-44FC-821E-AEF689DB09E7}" sibTransId="{EFE70759-0BED-4102-AAE9-11B4D961FF0D}"/>
    <dgm:cxn modelId="{498244BE-1C42-4F4B-8A63-2875ACC09DCB}" type="presOf" srcId="{2AFB5C35-AB62-4C00-A5AD-46E642C32145}" destId="{0DDC4801-0706-4A87-BD5A-A51F4495553E}" srcOrd="0" destOrd="0" presId="urn:microsoft.com/office/officeart/2005/8/layout/vList6"/>
    <dgm:cxn modelId="{298ABB1D-DCCD-4D96-9DA8-FAA8AFC5F694}" srcId="{7DFAB7BB-2235-4FAB-B588-565DC6F685DC}" destId="{52EB2DD1-4459-45A8-A1DF-66477E7D4FF8}" srcOrd="0" destOrd="0" parTransId="{038E6DAA-1A66-4F03-ACF5-D7442C289329}" sibTransId="{C441D887-D5F1-4FDC-B60A-07A3703AB70C}"/>
    <dgm:cxn modelId="{AF6819FC-0258-4DFE-BDA3-6D76713A6090}" type="presParOf" srcId="{89051AAB-D7FC-47A3-831E-C1915AAA7A49}" destId="{57D58515-5B26-45D7-8EB1-299662CB8037}" srcOrd="0" destOrd="0" presId="urn:microsoft.com/office/officeart/2005/8/layout/vList6"/>
    <dgm:cxn modelId="{E08E952F-BB3D-4086-B475-61A124D158B6}" type="presParOf" srcId="{57D58515-5B26-45D7-8EB1-299662CB8037}" destId="{0DDC4801-0706-4A87-BD5A-A51F4495553E}" srcOrd="0" destOrd="0" presId="urn:microsoft.com/office/officeart/2005/8/layout/vList6"/>
    <dgm:cxn modelId="{8C2CBA3F-314F-47BC-92EA-768A36DF6997}" type="presParOf" srcId="{57D58515-5B26-45D7-8EB1-299662CB8037}" destId="{2DD4CE81-6DDE-4C8B-9E74-3CE2DBC11C4D}" srcOrd="1" destOrd="0" presId="urn:microsoft.com/office/officeart/2005/8/layout/vList6"/>
    <dgm:cxn modelId="{366F79A5-9610-4DF1-A448-A47601D505D3}" type="presParOf" srcId="{89051AAB-D7FC-47A3-831E-C1915AAA7A49}" destId="{5AD0ADEA-34A3-40DA-A4A7-B5AFD104CFD0}" srcOrd="1" destOrd="0" presId="urn:microsoft.com/office/officeart/2005/8/layout/vList6"/>
    <dgm:cxn modelId="{E0B660D9-C9F5-4E3C-B62E-A6849CD7DC71}" type="presParOf" srcId="{89051AAB-D7FC-47A3-831E-C1915AAA7A49}" destId="{CB690F66-BCE0-4926-9CC5-945A2184DAF2}" srcOrd="2" destOrd="0" presId="urn:microsoft.com/office/officeart/2005/8/layout/vList6"/>
    <dgm:cxn modelId="{88C9BB2F-D315-4955-A497-40B911EA1576}" type="presParOf" srcId="{CB690F66-BCE0-4926-9CC5-945A2184DAF2}" destId="{41303F68-33EC-4994-AF06-7EC90687AD90}" srcOrd="0" destOrd="0" presId="urn:microsoft.com/office/officeart/2005/8/layout/vList6"/>
    <dgm:cxn modelId="{D21BF37A-B8A9-4603-8627-924722D9E75D}" type="presParOf" srcId="{CB690F66-BCE0-4926-9CC5-945A2184DAF2}" destId="{AE2BDB74-9D31-4279-992B-88DEB23AEBAE}" srcOrd="1" destOrd="0" presId="urn:microsoft.com/office/officeart/2005/8/layout/vList6"/>
    <dgm:cxn modelId="{ADC974ED-574E-4EA1-8BE7-981E3DDF8FFE}" type="presParOf" srcId="{89051AAB-D7FC-47A3-831E-C1915AAA7A49}" destId="{00F3E6CD-489A-4D9F-B3EA-7B3A70E0BDB6}" srcOrd="3" destOrd="0" presId="urn:microsoft.com/office/officeart/2005/8/layout/vList6"/>
    <dgm:cxn modelId="{1DAC8B82-B789-4F3B-B2BA-368ED38F7871}" type="presParOf" srcId="{89051AAB-D7FC-47A3-831E-C1915AAA7A49}" destId="{474BD14F-2DD2-4154-B9AF-D5517F273A26}" srcOrd="4" destOrd="0" presId="urn:microsoft.com/office/officeart/2005/8/layout/vList6"/>
    <dgm:cxn modelId="{6170DDA4-63D5-4942-A3C8-0E2D88DD732E}" type="presParOf" srcId="{474BD14F-2DD2-4154-B9AF-D5517F273A26}" destId="{CCAD9C41-3257-443E-AD8C-FE0F6A9DB354}" srcOrd="0" destOrd="0" presId="urn:microsoft.com/office/officeart/2005/8/layout/vList6"/>
    <dgm:cxn modelId="{60E6B538-C96F-4FBF-ACC0-3DAD63FCA5C9}" type="presParOf" srcId="{474BD14F-2DD2-4154-B9AF-D5517F273A26}" destId="{4A5D9165-A8B3-49B1-8571-EA77EAEA4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27EA57-56E9-4CDB-9108-090C3E26FA7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27E601-DE90-485E-BDD7-0029CC9781A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5400" dirty="0" smtClean="0"/>
            <a:t>A </a:t>
          </a:r>
          <a:endParaRPr lang="en-US" sz="5400" dirty="0"/>
        </a:p>
      </dgm:t>
    </dgm:pt>
    <dgm:pt modelId="{09859675-D3C0-4B0A-B50B-521CB069C0DC}" type="parTrans" cxnId="{17B9B4A0-B696-4FCF-8860-C89A99CF33F8}">
      <dgm:prSet/>
      <dgm:spPr/>
      <dgm:t>
        <a:bodyPr/>
        <a:lstStyle/>
        <a:p>
          <a:endParaRPr lang="en-US"/>
        </a:p>
      </dgm:t>
    </dgm:pt>
    <dgm:pt modelId="{D6011006-A975-4B50-889E-10434B774A6F}" type="sibTrans" cxnId="{17B9B4A0-B696-4FCF-8860-C89A99CF33F8}">
      <dgm:prSet/>
      <dgm:spPr/>
      <dgm:t>
        <a:bodyPr/>
        <a:lstStyle/>
        <a:p>
          <a:endParaRPr lang="en-US"/>
        </a:p>
      </dgm:t>
    </dgm:pt>
    <dgm:pt modelId="{2AF1E2D7-295C-4A38-8D22-123D865FACE6}">
      <dgm:prSet phldrT="[Text]" custT="1"/>
      <dgm:spPr/>
      <dgm:t>
        <a:bodyPr/>
        <a:lstStyle/>
        <a:p>
          <a:r>
            <a:rPr lang="en-US" sz="2400" b="1" dirty="0" err="1" smtClean="0"/>
            <a:t>Setiap</a:t>
          </a:r>
          <a:r>
            <a:rPr lang="en-US" sz="2400" b="1" dirty="0" smtClean="0"/>
            <a:t> </a:t>
          </a:r>
          <a:r>
            <a:rPr lang="en-US" sz="2400" b="1" dirty="0" err="1" smtClean="0"/>
            <a:t>dosen</a:t>
          </a:r>
          <a:endParaRPr lang="en-US" sz="2400" b="1" dirty="0"/>
        </a:p>
      </dgm:t>
    </dgm:pt>
    <dgm:pt modelId="{B0406C1D-C11C-431C-8241-5BF01BC97807}" type="parTrans" cxnId="{79961EB8-2C4F-4878-8E25-6FDEC6B7391A}">
      <dgm:prSet/>
      <dgm:spPr/>
      <dgm:t>
        <a:bodyPr/>
        <a:lstStyle/>
        <a:p>
          <a:endParaRPr lang="en-US"/>
        </a:p>
      </dgm:t>
    </dgm:pt>
    <dgm:pt modelId="{D702E077-00DB-40D2-A91C-AC969EBB3107}" type="sibTrans" cxnId="{79961EB8-2C4F-4878-8E25-6FDEC6B7391A}">
      <dgm:prSet/>
      <dgm:spPr/>
      <dgm:t>
        <a:bodyPr/>
        <a:lstStyle/>
        <a:p>
          <a:endParaRPr lang="en-US"/>
        </a:p>
      </dgm:t>
    </dgm:pt>
    <dgm:pt modelId="{4152F971-F379-40E5-B281-1028D8C70204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095D24F9-19B5-4C09-A1B1-AF75C7E6A9E4}" type="parTrans" cxnId="{3CF0BEC0-9651-41F8-B4AA-FC637B44A4D1}">
      <dgm:prSet/>
      <dgm:spPr/>
      <dgm:t>
        <a:bodyPr/>
        <a:lstStyle/>
        <a:p>
          <a:endParaRPr lang="en-US"/>
        </a:p>
      </dgm:t>
    </dgm:pt>
    <dgm:pt modelId="{B6C25830-F080-4397-BCE0-EC95FD218444}" type="sibTrans" cxnId="{3CF0BEC0-9651-41F8-B4AA-FC637B44A4D1}">
      <dgm:prSet/>
      <dgm:spPr/>
      <dgm:t>
        <a:bodyPr/>
        <a:lstStyle/>
        <a:p>
          <a:endParaRPr lang="en-US"/>
        </a:p>
      </dgm:t>
    </dgm:pt>
    <dgm:pt modelId="{25777AEE-5915-47D0-9876-261DB2E1EE47}">
      <dgm:prSet phldrT="[Text]" custT="1"/>
      <dgm:spPr/>
      <dgm:t>
        <a:bodyPr/>
        <a:lstStyle/>
        <a:p>
          <a:r>
            <a:rPr lang="en-US" sz="2400" b="1" dirty="0" err="1" smtClean="0"/>
            <a:t>Harus</a:t>
          </a:r>
          <a:r>
            <a:rPr lang="en-US" sz="2400" b="1" dirty="0" smtClean="0"/>
            <a:t> </a:t>
          </a:r>
          <a:r>
            <a:rPr lang="en-US" sz="2400" b="1" dirty="0" err="1" smtClean="0"/>
            <a:t>hadir</a:t>
          </a:r>
          <a:r>
            <a:rPr lang="en-US" sz="2400" b="1" dirty="0" smtClean="0"/>
            <a:t> </a:t>
          </a:r>
          <a:r>
            <a:rPr lang="en-US" sz="2400" b="1" dirty="0" err="1" smtClean="0"/>
            <a:t>memberi</a:t>
          </a:r>
          <a:r>
            <a:rPr lang="en-US" sz="2400" b="1" dirty="0" smtClean="0"/>
            <a:t> </a:t>
          </a:r>
          <a:r>
            <a:rPr lang="en-US" sz="2400" b="1" dirty="0" err="1" smtClean="0"/>
            <a:t>kuliah</a:t>
          </a:r>
          <a:r>
            <a:rPr lang="en-US" sz="2400" b="1" dirty="0" smtClean="0"/>
            <a:t> </a:t>
          </a:r>
          <a:r>
            <a:rPr lang="en-US" sz="2400" b="1" dirty="0" err="1" smtClean="0"/>
            <a:t>untuk</a:t>
          </a:r>
          <a:r>
            <a:rPr lang="en-US" sz="2400" b="1" dirty="0" smtClean="0"/>
            <a:t> </a:t>
          </a:r>
          <a:r>
            <a:rPr lang="en-US" sz="2400" b="1" dirty="0" err="1" smtClean="0"/>
            <a:t>matakuliah</a:t>
          </a:r>
          <a:r>
            <a:rPr lang="en-US" sz="2400" b="1" dirty="0" smtClean="0"/>
            <a:t> yang </a:t>
          </a:r>
          <a:r>
            <a:rPr lang="en-US" sz="2400" b="1" dirty="0" err="1" smtClean="0"/>
            <a:t>diasuhnya</a:t>
          </a:r>
          <a:endParaRPr lang="en-US" sz="2400" b="1" dirty="0"/>
        </a:p>
      </dgm:t>
    </dgm:pt>
    <dgm:pt modelId="{91ACC994-EB5E-4803-8C32-1CBD0E024C57}" type="parTrans" cxnId="{9371AE73-DE07-43A9-AF8C-21320A52B843}">
      <dgm:prSet/>
      <dgm:spPr/>
      <dgm:t>
        <a:bodyPr/>
        <a:lstStyle/>
        <a:p>
          <a:endParaRPr lang="en-US"/>
        </a:p>
      </dgm:t>
    </dgm:pt>
    <dgm:pt modelId="{C36C51FB-A684-4015-9507-B566B43FCD59}" type="sibTrans" cxnId="{9371AE73-DE07-43A9-AF8C-21320A52B843}">
      <dgm:prSet/>
      <dgm:spPr/>
      <dgm:t>
        <a:bodyPr/>
        <a:lstStyle/>
        <a:p>
          <a:endParaRPr lang="en-US"/>
        </a:p>
      </dgm:t>
    </dgm:pt>
    <dgm:pt modelId="{D4A37A04-19AF-457A-8823-D2C85F60D68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5572B39-A34A-4CA0-BED1-BDEC4BCA01E9}" type="parTrans" cxnId="{2F80A463-3475-4911-AA1D-8472BCAC6D1E}">
      <dgm:prSet/>
      <dgm:spPr/>
      <dgm:t>
        <a:bodyPr/>
        <a:lstStyle/>
        <a:p>
          <a:endParaRPr lang="en-US"/>
        </a:p>
      </dgm:t>
    </dgm:pt>
    <dgm:pt modelId="{3E8B5B75-A155-4950-A1E9-0456D6759788}" type="sibTrans" cxnId="{2F80A463-3475-4911-AA1D-8472BCAC6D1E}">
      <dgm:prSet/>
      <dgm:spPr/>
      <dgm:t>
        <a:bodyPr/>
        <a:lstStyle/>
        <a:p>
          <a:endParaRPr lang="en-US"/>
        </a:p>
      </dgm:t>
    </dgm:pt>
    <dgm:pt modelId="{2171EB17-0D31-4A0B-B176-F63482BC1890}">
      <dgm:prSet phldrT="[Text]" custT="1"/>
      <dgm:spPr/>
      <dgm:t>
        <a:bodyPr/>
        <a:lstStyle/>
        <a:p>
          <a:r>
            <a:rPr lang="en-US" sz="2400" b="1" dirty="0" smtClean="0"/>
            <a:t>Minimal 12 kali</a:t>
          </a:r>
          <a:endParaRPr lang="en-US" sz="2400" b="1" dirty="0"/>
        </a:p>
      </dgm:t>
    </dgm:pt>
    <dgm:pt modelId="{8A371B90-D18D-434D-8238-0011BC1C3F4D}" type="parTrans" cxnId="{89BA71D6-A1DF-4915-8365-B2ACEC768F21}">
      <dgm:prSet/>
      <dgm:spPr/>
      <dgm:t>
        <a:bodyPr/>
        <a:lstStyle/>
        <a:p>
          <a:endParaRPr lang="en-US"/>
        </a:p>
      </dgm:t>
    </dgm:pt>
    <dgm:pt modelId="{DC01C10F-8548-47AC-B10E-54970C434018}" type="sibTrans" cxnId="{89BA71D6-A1DF-4915-8365-B2ACEC768F21}">
      <dgm:prSet/>
      <dgm:spPr/>
      <dgm:t>
        <a:bodyPr/>
        <a:lstStyle/>
        <a:p>
          <a:endParaRPr lang="en-US"/>
        </a:p>
      </dgm:t>
    </dgm:pt>
    <dgm:pt modelId="{78DFE7AC-1378-4EAE-98E7-B922367FDAF9}">
      <dgm:prSet phldrT="[Text]" custT="1"/>
      <dgm:spPr/>
      <dgm:t>
        <a:bodyPr/>
        <a:lstStyle/>
        <a:p>
          <a:r>
            <a:rPr lang="en-US" sz="2400" dirty="0" err="1" smtClean="0"/>
            <a:t>Dalam</a:t>
          </a:r>
          <a:r>
            <a:rPr lang="en-US" sz="2400" dirty="0" smtClean="0"/>
            <a:t> </a:t>
          </a:r>
          <a:r>
            <a:rPr lang="en-US" sz="2400" dirty="0" err="1" smtClean="0"/>
            <a:t>setiap</a:t>
          </a:r>
          <a:r>
            <a:rPr lang="en-US" sz="2400" dirty="0" smtClean="0"/>
            <a:t> semester</a:t>
          </a:r>
          <a:endParaRPr lang="en-US" sz="2400" dirty="0"/>
        </a:p>
      </dgm:t>
    </dgm:pt>
    <dgm:pt modelId="{870A7A86-AA98-48F4-BD2B-5114F209B051}" type="parTrans" cxnId="{65A18435-F2B3-4B27-97AA-548A29D23E9A}">
      <dgm:prSet/>
      <dgm:spPr/>
      <dgm:t>
        <a:bodyPr/>
        <a:lstStyle/>
        <a:p>
          <a:endParaRPr lang="en-US"/>
        </a:p>
      </dgm:t>
    </dgm:pt>
    <dgm:pt modelId="{64C0EB45-0F1A-4B55-935C-B67175CDBF78}" type="sibTrans" cxnId="{65A18435-F2B3-4B27-97AA-548A29D23E9A}">
      <dgm:prSet/>
      <dgm:spPr/>
      <dgm:t>
        <a:bodyPr/>
        <a:lstStyle/>
        <a:p>
          <a:endParaRPr lang="en-US"/>
        </a:p>
      </dgm:t>
    </dgm:pt>
    <dgm:pt modelId="{180F7AE7-0557-49CB-B197-6959FD2A1E05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A0D3A0F2-C553-45FB-AA71-ED18C0A58A12}" type="parTrans" cxnId="{745EDD46-021D-4888-965B-796D6453D04B}">
      <dgm:prSet/>
      <dgm:spPr/>
      <dgm:t>
        <a:bodyPr/>
        <a:lstStyle/>
        <a:p>
          <a:endParaRPr lang="en-US"/>
        </a:p>
      </dgm:t>
    </dgm:pt>
    <dgm:pt modelId="{8EB32B2D-2C89-4648-8F15-260FF1205A8E}" type="sibTrans" cxnId="{745EDD46-021D-4888-965B-796D6453D04B}">
      <dgm:prSet/>
      <dgm:spPr/>
      <dgm:t>
        <a:bodyPr/>
        <a:lstStyle/>
        <a:p>
          <a:endParaRPr lang="en-US"/>
        </a:p>
      </dgm:t>
    </dgm:pt>
    <dgm:pt modelId="{1F273D09-A932-4CF2-B49B-95723313F905}" type="pres">
      <dgm:prSet presAssocID="{8427EA57-56E9-4CDB-9108-090C3E26FA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005B2-BCD1-43A7-A7D6-0900B397422F}" type="pres">
      <dgm:prSet presAssocID="{8A27E601-DE90-485E-BDD7-0029CC9781AD}" presName="linNode" presStyleCnt="0"/>
      <dgm:spPr/>
    </dgm:pt>
    <dgm:pt modelId="{195046B6-51E1-482B-AD96-081034FB6934}" type="pres">
      <dgm:prSet presAssocID="{8A27E601-DE90-485E-BDD7-0029CC9781A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967B6-402F-4FCA-88F3-2A79A07951BA}" type="pres">
      <dgm:prSet presAssocID="{8A27E601-DE90-485E-BDD7-0029CC9781A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D4279-297C-4186-8110-043E370DC527}" type="pres">
      <dgm:prSet presAssocID="{D6011006-A975-4B50-889E-10434B774A6F}" presName="sp" presStyleCnt="0"/>
      <dgm:spPr/>
    </dgm:pt>
    <dgm:pt modelId="{0833FC84-9F00-488B-98A0-EBCEF56863EC}" type="pres">
      <dgm:prSet presAssocID="{4152F971-F379-40E5-B281-1028D8C70204}" presName="linNode" presStyleCnt="0"/>
      <dgm:spPr/>
    </dgm:pt>
    <dgm:pt modelId="{54422AB8-12A0-4DD9-B44C-05C2B785FE02}" type="pres">
      <dgm:prSet presAssocID="{4152F971-F379-40E5-B281-1028D8C7020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0BD7-000B-465F-AD39-7335E2CC5453}" type="pres">
      <dgm:prSet presAssocID="{4152F971-F379-40E5-B281-1028D8C7020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DF0E5-EF6F-4413-8B2C-901DF70B4C20}" type="pres">
      <dgm:prSet presAssocID="{B6C25830-F080-4397-BCE0-EC95FD218444}" presName="sp" presStyleCnt="0"/>
      <dgm:spPr/>
    </dgm:pt>
    <dgm:pt modelId="{7A9A5034-BCFF-4823-8B96-4D3DDFD6DFDB}" type="pres">
      <dgm:prSet presAssocID="{D4A37A04-19AF-457A-8823-D2C85F60D689}" presName="linNode" presStyleCnt="0"/>
      <dgm:spPr/>
    </dgm:pt>
    <dgm:pt modelId="{242AE142-A35F-4F9B-BFFE-F18E3863D451}" type="pres">
      <dgm:prSet presAssocID="{D4A37A04-19AF-457A-8823-D2C85F60D68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910B5-FFBD-4F3F-9C2F-374B8C0C9446}" type="pres">
      <dgm:prSet presAssocID="{D4A37A04-19AF-457A-8823-D2C85F60D68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617B-149A-4167-A6B6-97FEE9903570}" type="pres">
      <dgm:prSet presAssocID="{3E8B5B75-A155-4950-A1E9-0456D6759788}" presName="sp" presStyleCnt="0"/>
      <dgm:spPr/>
    </dgm:pt>
    <dgm:pt modelId="{44F4C588-DF19-49A8-A008-86A05049B6CA}" type="pres">
      <dgm:prSet presAssocID="{180F7AE7-0557-49CB-B197-6959FD2A1E05}" presName="linNode" presStyleCnt="0"/>
      <dgm:spPr/>
    </dgm:pt>
    <dgm:pt modelId="{B6A1D335-FB25-4E94-8448-0D9B3F8D7B46}" type="pres">
      <dgm:prSet presAssocID="{180F7AE7-0557-49CB-B197-6959FD2A1E0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C2ED9E-7668-47D0-B879-1709D1851F70}" type="pres">
      <dgm:prSet presAssocID="{180F7AE7-0557-49CB-B197-6959FD2A1E0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04CF57-C816-497C-8D27-0C2227753081}" type="presOf" srcId="{2171EB17-0D31-4A0B-B176-F63482BC1890}" destId="{BD9910B5-FFBD-4F3F-9C2F-374B8C0C9446}" srcOrd="0" destOrd="0" presId="urn:microsoft.com/office/officeart/2005/8/layout/vList5"/>
    <dgm:cxn modelId="{17B9B4A0-B696-4FCF-8860-C89A99CF33F8}" srcId="{8427EA57-56E9-4CDB-9108-090C3E26FA7F}" destId="{8A27E601-DE90-485E-BDD7-0029CC9781AD}" srcOrd="0" destOrd="0" parTransId="{09859675-D3C0-4B0A-B50B-521CB069C0DC}" sibTransId="{D6011006-A975-4B50-889E-10434B774A6F}"/>
    <dgm:cxn modelId="{745EDD46-021D-4888-965B-796D6453D04B}" srcId="{8427EA57-56E9-4CDB-9108-090C3E26FA7F}" destId="{180F7AE7-0557-49CB-B197-6959FD2A1E05}" srcOrd="3" destOrd="0" parTransId="{A0D3A0F2-C553-45FB-AA71-ED18C0A58A12}" sibTransId="{8EB32B2D-2C89-4648-8F15-260FF1205A8E}"/>
    <dgm:cxn modelId="{9371AE73-DE07-43A9-AF8C-21320A52B843}" srcId="{4152F971-F379-40E5-B281-1028D8C70204}" destId="{25777AEE-5915-47D0-9876-261DB2E1EE47}" srcOrd="0" destOrd="0" parTransId="{91ACC994-EB5E-4803-8C32-1CBD0E024C57}" sibTransId="{C36C51FB-A684-4015-9507-B566B43FCD59}"/>
    <dgm:cxn modelId="{7D53CFBA-3F58-4FBD-B455-314E10FDEAE2}" type="presOf" srcId="{D4A37A04-19AF-457A-8823-D2C85F60D689}" destId="{242AE142-A35F-4F9B-BFFE-F18E3863D451}" srcOrd="0" destOrd="0" presId="urn:microsoft.com/office/officeart/2005/8/layout/vList5"/>
    <dgm:cxn modelId="{40DFB914-7BEA-415F-B91B-06D7759F19A2}" type="presOf" srcId="{180F7AE7-0557-49CB-B197-6959FD2A1E05}" destId="{B6A1D335-FB25-4E94-8448-0D9B3F8D7B46}" srcOrd="0" destOrd="0" presId="urn:microsoft.com/office/officeart/2005/8/layout/vList5"/>
    <dgm:cxn modelId="{12A38729-BE7D-47BF-9D4E-B6BC4B85EE21}" type="presOf" srcId="{2AF1E2D7-295C-4A38-8D22-123D865FACE6}" destId="{4B1967B6-402F-4FCA-88F3-2A79A07951BA}" srcOrd="0" destOrd="0" presId="urn:microsoft.com/office/officeart/2005/8/layout/vList5"/>
    <dgm:cxn modelId="{AC7960A0-E4C1-42D2-AB27-6159D370527D}" type="presOf" srcId="{25777AEE-5915-47D0-9876-261DB2E1EE47}" destId="{9B6F0BD7-000B-465F-AD39-7335E2CC5453}" srcOrd="0" destOrd="0" presId="urn:microsoft.com/office/officeart/2005/8/layout/vList5"/>
    <dgm:cxn modelId="{65A18435-F2B3-4B27-97AA-548A29D23E9A}" srcId="{180F7AE7-0557-49CB-B197-6959FD2A1E05}" destId="{78DFE7AC-1378-4EAE-98E7-B922367FDAF9}" srcOrd="0" destOrd="0" parTransId="{870A7A86-AA98-48F4-BD2B-5114F209B051}" sibTransId="{64C0EB45-0F1A-4B55-935C-B67175CDBF78}"/>
    <dgm:cxn modelId="{25AC45A0-C2D3-4A74-874C-6CA1D0DAB809}" type="presOf" srcId="{8427EA57-56E9-4CDB-9108-090C3E26FA7F}" destId="{1F273D09-A932-4CF2-B49B-95723313F905}" srcOrd="0" destOrd="0" presId="urn:microsoft.com/office/officeart/2005/8/layout/vList5"/>
    <dgm:cxn modelId="{8AA434D5-A106-4190-832E-B7412DE191CA}" type="presOf" srcId="{8A27E601-DE90-485E-BDD7-0029CC9781AD}" destId="{195046B6-51E1-482B-AD96-081034FB6934}" srcOrd="0" destOrd="0" presId="urn:microsoft.com/office/officeart/2005/8/layout/vList5"/>
    <dgm:cxn modelId="{3CF0BEC0-9651-41F8-B4AA-FC637B44A4D1}" srcId="{8427EA57-56E9-4CDB-9108-090C3E26FA7F}" destId="{4152F971-F379-40E5-B281-1028D8C70204}" srcOrd="1" destOrd="0" parTransId="{095D24F9-19B5-4C09-A1B1-AF75C7E6A9E4}" sibTransId="{B6C25830-F080-4397-BCE0-EC95FD218444}"/>
    <dgm:cxn modelId="{B74FB7A8-650E-4F2B-B767-5627A2446AE2}" type="presOf" srcId="{78DFE7AC-1378-4EAE-98E7-B922367FDAF9}" destId="{ABC2ED9E-7668-47D0-B879-1709D1851F70}" srcOrd="0" destOrd="0" presId="urn:microsoft.com/office/officeart/2005/8/layout/vList5"/>
    <dgm:cxn modelId="{88A1C740-2A92-4B96-A2B1-00CC12C905D3}" type="presOf" srcId="{4152F971-F379-40E5-B281-1028D8C70204}" destId="{54422AB8-12A0-4DD9-B44C-05C2B785FE02}" srcOrd="0" destOrd="0" presId="urn:microsoft.com/office/officeart/2005/8/layout/vList5"/>
    <dgm:cxn modelId="{79961EB8-2C4F-4878-8E25-6FDEC6B7391A}" srcId="{8A27E601-DE90-485E-BDD7-0029CC9781AD}" destId="{2AF1E2D7-295C-4A38-8D22-123D865FACE6}" srcOrd="0" destOrd="0" parTransId="{B0406C1D-C11C-431C-8241-5BF01BC97807}" sibTransId="{D702E077-00DB-40D2-A91C-AC969EBB3107}"/>
    <dgm:cxn modelId="{89BA71D6-A1DF-4915-8365-B2ACEC768F21}" srcId="{D4A37A04-19AF-457A-8823-D2C85F60D689}" destId="{2171EB17-0D31-4A0B-B176-F63482BC1890}" srcOrd="0" destOrd="0" parTransId="{8A371B90-D18D-434D-8238-0011BC1C3F4D}" sibTransId="{DC01C10F-8548-47AC-B10E-54970C434018}"/>
    <dgm:cxn modelId="{2F80A463-3475-4911-AA1D-8472BCAC6D1E}" srcId="{8427EA57-56E9-4CDB-9108-090C3E26FA7F}" destId="{D4A37A04-19AF-457A-8823-D2C85F60D689}" srcOrd="2" destOrd="0" parTransId="{B5572B39-A34A-4CA0-BED1-BDEC4BCA01E9}" sibTransId="{3E8B5B75-A155-4950-A1E9-0456D6759788}"/>
    <dgm:cxn modelId="{87A6E7A2-87CC-4508-9917-951EB730D94A}" type="presParOf" srcId="{1F273D09-A932-4CF2-B49B-95723313F905}" destId="{B36005B2-BCD1-43A7-A7D6-0900B397422F}" srcOrd="0" destOrd="0" presId="urn:microsoft.com/office/officeart/2005/8/layout/vList5"/>
    <dgm:cxn modelId="{ED13594F-924D-4CDD-B149-0395D84DB0B8}" type="presParOf" srcId="{B36005B2-BCD1-43A7-A7D6-0900B397422F}" destId="{195046B6-51E1-482B-AD96-081034FB6934}" srcOrd="0" destOrd="0" presId="urn:microsoft.com/office/officeart/2005/8/layout/vList5"/>
    <dgm:cxn modelId="{245D893E-B9BC-4124-B2E9-7B7ACE6C66F5}" type="presParOf" srcId="{B36005B2-BCD1-43A7-A7D6-0900B397422F}" destId="{4B1967B6-402F-4FCA-88F3-2A79A07951BA}" srcOrd="1" destOrd="0" presId="urn:microsoft.com/office/officeart/2005/8/layout/vList5"/>
    <dgm:cxn modelId="{D6EC9C57-155D-47F2-B926-FDFF2CA9801A}" type="presParOf" srcId="{1F273D09-A932-4CF2-B49B-95723313F905}" destId="{FDFD4279-297C-4186-8110-043E370DC527}" srcOrd="1" destOrd="0" presId="urn:microsoft.com/office/officeart/2005/8/layout/vList5"/>
    <dgm:cxn modelId="{DAF93AA0-C3CD-45EF-93A5-73B6AB8477DF}" type="presParOf" srcId="{1F273D09-A932-4CF2-B49B-95723313F905}" destId="{0833FC84-9F00-488B-98A0-EBCEF56863EC}" srcOrd="2" destOrd="0" presId="urn:microsoft.com/office/officeart/2005/8/layout/vList5"/>
    <dgm:cxn modelId="{5E098D0C-4934-436F-A3E8-4C7B9244BEFF}" type="presParOf" srcId="{0833FC84-9F00-488B-98A0-EBCEF56863EC}" destId="{54422AB8-12A0-4DD9-B44C-05C2B785FE02}" srcOrd="0" destOrd="0" presId="urn:microsoft.com/office/officeart/2005/8/layout/vList5"/>
    <dgm:cxn modelId="{03B82458-099E-4C91-BF16-2FA9ADA7B2ED}" type="presParOf" srcId="{0833FC84-9F00-488B-98A0-EBCEF56863EC}" destId="{9B6F0BD7-000B-465F-AD39-7335E2CC5453}" srcOrd="1" destOrd="0" presId="urn:microsoft.com/office/officeart/2005/8/layout/vList5"/>
    <dgm:cxn modelId="{385EA9B6-C049-4439-8BFB-839815F4FFB8}" type="presParOf" srcId="{1F273D09-A932-4CF2-B49B-95723313F905}" destId="{A6CDF0E5-EF6F-4413-8B2C-901DF70B4C20}" srcOrd="3" destOrd="0" presId="urn:microsoft.com/office/officeart/2005/8/layout/vList5"/>
    <dgm:cxn modelId="{F91A617C-849C-4127-872F-0C7C8F5EF91F}" type="presParOf" srcId="{1F273D09-A932-4CF2-B49B-95723313F905}" destId="{7A9A5034-BCFF-4823-8B96-4D3DDFD6DFDB}" srcOrd="4" destOrd="0" presId="urn:microsoft.com/office/officeart/2005/8/layout/vList5"/>
    <dgm:cxn modelId="{BA9CEBC5-A863-4680-A6E1-B115602B7360}" type="presParOf" srcId="{7A9A5034-BCFF-4823-8B96-4D3DDFD6DFDB}" destId="{242AE142-A35F-4F9B-BFFE-F18E3863D451}" srcOrd="0" destOrd="0" presId="urn:microsoft.com/office/officeart/2005/8/layout/vList5"/>
    <dgm:cxn modelId="{89E3E679-7DDE-47F4-B64F-C95FA74A24AD}" type="presParOf" srcId="{7A9A5034-BCFF-4823-8B96-4D3DDFD6DFDB}" destId="{BD9910B5-FFBD-4F3F-9C2F-374B8C0C9446}" srcOrd="1" destOrd="0" presId="urn:microsoft.com/office/officeart/2005/8/layout/vList5"/>
    <dgm:cxn modelId="{E2CE6157-4A99-4D7E-9469-6E95065A5A90}" type="presParOf" srcId="{1F273D09-A932-4CF2-B49B-95723313F905}" destId="{4352617B-149A-4167-A6B6-97FEE9903570}" srcOrd="5" destOrd="0" presId="urn:microsoft.com/office/officeart/2005/8/layout/vList5"/>
    <dgm:cxn modelId="{7C055267-8E39-4DF6-BBD6-FF17ABE25C05}" type="presParOf" srcId="{1F273D09-A932-4CF2-B49B-95723313F905}" destId="{44F4C588-DF19-49A8-A008-86A05049B6CA}" srcOrd="6" destOrd="0" presId="urn:microsoft.com/office/officeart/2005/8/layout/vList5"/>
    <dgm:cxn modelId="{FA763F13-3133-491F-8DBD-55180FA4203C}" type="presParOf" srcId="{44F4C588-DF19-49A8-A008-86A05049B6CA}" destId="{B6A1D335-FB25-4E94-8448-0D9B3F8D7B46}" srcOrd="0" destOrd="0" presId="urn:microsoft.com/office/officeart/2005/8/layout/vList5"/>
    <dgm:cxn modelId="{B250EEA0-287D-434B-B799-765E2B03E983}" type="presParOf" srcId="{44F4C588-DF19-49A8-A008-86A05049B6CA}" destId="{ABC2ED9E-7668-47D0-B879-1709D1851F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C21384-EFE0-4F0D-BCB2-F10588332D30}" type="doc">
      <dgm:prSet loTypeId="urn:microsoft.com/office/officeart/2005/8/layout/vList6" loCatId="list" qsTypeId="urn:microsoft.com/office/officeart/2005/8/quickstyle/simple5" qsCatId="simple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2AFB5C35-AB62-4C00-A5AD-46E642C32145}">
      <dgm:prSet phldrT="[Text]"/>
      <dgm:spPr/>
      <dgm:t>
        <a:bodyPr/>
        <a:lstStyle/>
        <a:p>
          <a:r>
            <a:rPr lang="en-US" i="1" dirty="0" smtClean="0"/>
            <a:t>Indicators</a:t>
          </a:r>
          <a:endParaRPr lang="en-US" i="1" dirty="0"/>
        </a:p>
      </dgm:t>
    </dgm:pt>
    <dgm:pt modelId="{6B5ABEAC-05B6-4A7B-A94C-C38D19B84971}" type="parTrans" cxnId="{080FBED2-A545-478D-BF04-57C5130DDCAB}">
      <dgm:prSet/>
      <dgm:spPr/>
      <dgm:t>
        <a:bodyPr/>
        <a:lstStyle/>
        <a:p>
          <a:endParaRPr lang="en-US"/>
        </a:p>
      </dgm:t>
    </dgm:pt>
    <dgm:pt modelId="{CF3F2EDD-D6B7-4255-B272-CD22B9C0C25A}" type="sibTrans" cxnId="{080FBED2-A545-478D-BF04-57C5130DDCAB}">
      <dgm:prSet/>
      <dgm:spPr/>
      <dgm:t>
        <a:bodyPr/>
        <a:lstStyle/>
        <a:p>
          <a:endParaRPr lang="en-US"/>
        </a:p>
      </dgm:t>
    </dgm:pt>
    <dgm:pt modelId="{7B5F6F0F-466B-4A1C-8B92-056B4716E6B9}">
      <dgm:prSet phldrT="[Text]"/>
      <dgm:spPr/>
      <dgm:t>
        <a:bodyPr/>
        <a:lstStyle/>
        <a:p>
          <a:r>
            <a:rPr lang="en-US" b="1" dirty="0" err="1" smtClean="0"/>
            <a:t>Kehadiran</a:t>
          </a:r>
          <a:r>
            <a:rPr lang="en-US" b="1" dirty="0" smtClean="0"/>
            <a:t> </a:t>
          </a:r>
          <a:r>
            <a:rPr lang="en-US" b="1" dirty="0" err="1" smtClean="0"/>
            <a:t>dosen</a:t>
          </a:r>
          <a:r>
            <a:rPr lang="en-US" b="1" dirty="0" smtClean="0"/>
            <a:t> </a:t>
          </a:r>
          <a:r>
            <a:rPr lang="en-US" b="1" dirty="0" err="1" smtClean="0"/>
            <a:t>dalam</a:t>
          </a:r>
          <a:r>
            <a:rPr lang="en-US" b="1" dirty="0" smtClean="0"/>
            <a:t> </a:t>
          </a:r>
          <a:r>
            <a:rPr lang="en-US" b="1" dirty="0" err="1" smtClean="0"/>
            <a:t>perkuliahan</a:t>
          </a:r>
          <a:endParaRPr lang="en-US" b="1" dirty="0"/>
        </a:p>
      </dgm:t>
    </dgm:pt>
    <dgm:pt modelId="{EF479A4D-073F-4FB3-B78C-78E9DA081399}" type="parTrans" cxnId="{2624B804-036E-4DCE-9126-BC4AD33EB6CE}">
      <dgm:prSet/>
      <dgm:spPr/>
      <dgm:t>
        <a:bodyPr/>
        <a:lstStyle/>
        <a:p>
          <a:endParaRPr lang="en-US"/>
        </a:p>
      </dgm:t>
    </dgm:pt>
    <dgm:pt modelId="{87BB64AF-73E0-4AEA-B0B9-733145718393}" type="sibTrans" cxnId="{2624B804-036E-4DCE-9126-BC4AD33EB6CE}">
      <dgm:prSet/>
      <dgm:spPr/>
      <dgm:t>
        <a:bodyPr/>
        <a:lstStyle/>
        <a:p>
          <a:endParaRPr lang="en-US"/>
        </a:p>
      </dgm:t>
    </dgm:pt>
    <dgm:pt modelId="{7DFAB7BB-2235-4FAB-B588-565DC6F685DC}">
      <dgm:prSet phldrT="[Text]"/>
      <dgm:spPr/>
      <dgm:t>
        <a:bodyPr/>
        <a:lstStyle/>
        <a:p>
          <a:r>
            <a:rPr lang="en-US" i="1" dirty="0" smtClean="0"/>
            <a:t>Measures</a:t>
          </a:r>
          <a:endParaRPr lang="en-US" i="1" dirty="0"/>
        </a:p>
      </dgm:t>
    </dgm:pt>
    <dgm:pt modelId="{E409FA04-CD0C-4EAB-AF34-E1984A2C8D20}" type="parTrans" cxnId="{53E9242D-240A-41C5-A24C-12FCE56EEC82}">
      <dgm:prSet/>
      <dgm:spPr/>
      <dgm:t>
        <a:bodyPr/>
        <a:lstStyle/>
        <a:p>
          <a:endParaRPr lang="en-US"/>
        </a:p>
      </dgm:t>
    </dgm:pt>
    <dgm:pt modelId="{FE59D905-8363-4642-9D69-96C5A7C79644}" type="sibTrans" cxnId="{53E9242D-240A-41C5-A24C-12FCE56EEC82}">
      <dgm:prSet/>
      <dgm:spPr/>
      <dgm:t>
        <a:bodyPr/>
        <a:lstStyle/>
        <a:p>
          <a:endParaRPr lang="en-US"/>
        </a:p>
      </dgm:t>
    </dgm:pt>
    <dgm:pt modelId="{52EB2DD1-4459-45A8-A1DF-66477E7D4FF8}">
      <dgm:prSet phldrT="[Text]"/>
      <dgm:spPr/>
      <dgm:t>
        <a:bodyPr/>
        <a:lstStyle/>
        <a:p>
          <a:r>
            <a:rPr lang="en-US" b="1" dirty="0" err="1" smtClean="0"/>
            <a:t>Jumlah</a:t>
          </a:r>
          <a:r>
            <a:rPr lang="en-US" b="1" dirty="0" smtClean="0"/>
            <a:t> </a:t>
          </a:r>
          <a:r>
            <a:rPr lang="en-US" b="1" dirty="0" err="1" smtClean="0"/>
            <a:t>kehadiran</a:t>
          </a:r>
          <a:r>
            <a:rPr lang="en-US" b="1" dirty="0" smtClean="0"/>
            <a:t> </a:t>
          </a:r>
          <a:r>
            <a:rPr lang="en-US" b="1" dirty="0" err="1" smtClean="0"/>
            <a:t>dosen</a:t>
          </a:r>
          <a:r>
            <a:rPr lang="en-US" b="1" dirty="0" smtClean="0"/>
            <a:t> yang </a:t>
          </a:r>
          <a:r>
            <a:rPr lang="en-US" b="1" dirty="0" err="1" smtClean="0"/>
            <a:t>diambil</a:t>
          </a:r>
          <a:r>
            <a:rPr lang="en-US" b="1" dirty="0" smtClean="0"/>
            <a:t> </a:t>
          </a:r>
          <a:r>
            <a:rPr lang="en-US" b="1" dirty="0" err="1" smtClean="0"/>
            <a:t>dari</a:t>
          </a:r>
          <a:r>
            <a:rPr lang="en-US" b="1" dirty="0" smtClean="0"/>
            <a:t> </a:t>
          </a:r>
          <a:r>
            <a:rPr lang="en-US" b="1" dirty="0" err="1" smtClean="0"/>
            <a:t>Daftar</a:t>
          </a:r>
          <a:r>
            <a:rPr lang="en-US" b="1" dirty="0" smtClean="0"/>
            <a:t> </a:t>
          </a:r>
          <a:r>
            <a:rPr lang="en-US" b="1" dirty="0" err="1" smtClean="0"/>
            <a:t>Hadir</a:t>
          </a:r>
          <a:r>
            <a:rPr lang="en-US" b="1" dirty="0" smtClean="0"/>
            <a:t> </a:t>
          </a:r>
          <a:r>
            <a:rPr lang="en-US" b="1" dirty="0" err="1" smtClean="0"/>
            <a:t>Dosen</a:t>
          </a:r>
          <a:r>
            <a:rPr lang="en-US" b="1" dirty="0" smtClean="0"/>
            <a:t> </a:t>
          </a:r>
          <a:r>
            <a:rPr lang="en-US" b="1" dirty="0" err="1" smtClean="0"/>
            <a:t>atau</a:t>
          </a:r>
          <a:r>
            <a:rPr lang="en-US" b="1" dirty="0" smtClean="0"/>
            <a:t> </a:t>
          </a:r>
          <a:r>
            <a:rPr lang="en-US" b="1" dirty="0" err="1" smtClean="0"/>
            <a:t>dari</a:t>
          </a:r>
          <a:r>
            <a:rPr lang="en-US" b="1" dirty="0" smtClean="0"/>
            <a:t> </a:t>
          </a:r>
          <a:r>
            <a:rPr lang="en-US" b="1" dirty="0" err="1" smtClean="0"/>
            <a:t>berita</a:t>
          </a:r>
          <a:r>
            <a:rPr lang="en-US" b="1" dirty="0" smtClean="0"/>
            <a:t> </a:t>
          </a:r>
          <a:r>
            <a:rPr lang="en-US" b="1" dirty="0" err="1" smtClean="0"/>
            <a:t>Acara</a:t>
          </a:r>
          <a:r>
            <a:rPr lang="en-US" b="1" dirty="0" smtClean="0"/>
            <a:t> </a:t>
          </a:r>
          <a:r>
            <a:rPr lang="en-US" b="1" dirty="0" err="1" smtClean="0"/>
            <a:t>Perkuliahan</a:t>
          </a:r>
          <a:r>
            <a:rPr lang="en-US" b="1" dirty="0" smtClean="0"/>
            <a:t> </a:t>
          </a:r>
          <a:r>
            <a:rPr lang="en-US" b="1" dirty="0" err="1" smtClean="0"/>
            <a:t>untuk</a:t>
          </a:r>
          <a:r>
            <a:rPr lang="en-US" b="1" dirty="0" smtClean="0"/>
            <a:t> </a:t>
          </a:r>
          <a:r>
            <a:rPr lang="en-US" b="1" dirty="0" err="1" smtClean="0"/>
            <a:t>setiap</a:t>
          </a:r>
          <a:r>
            <a:rPr lang="en-US" b="1" dirty="0" smtClean="0"/>
            <a:t> </a:t>
          </a:r>
          <a:r>
            <a:rPr lang="en-US" b="1" dirty="0" err="1" smtClean="0"/>
            <a:t>kelas</a:t>
          </a:r>
          <a:endParaRPr lang="en-US" b="1" dirty="0"/>
        </a:p>
      </dgm:t>
    </dgm:pt>
    <dgm:pt modelId="{038E6DAA-1A66-4F03-ACF5-D7442C289329}" type="parTrans" cxnId="{298ABB1D-DCCD-4D96-9DA8-FAA8AFC5F694}">
      <dgm:prSet/>
      <dgm:spPr/>
      <dgm:t>
        <a:bodyPr/>
        <a:lstStyle/>
        <a:p>
          <a:endParaRPr lang="en-US"/>
        </a:p>
      </dgm:t>
    </dgm:pt>
    <dgm:pt modelId="{C441D887-D5F1-4FDC-B60A-07A3703AB70C}" type="sibTrans" cxnId="{298ABB1D-DCCD-4D96-9DA8-FAA8AFC5F694}">
      <dgm:prSet/>
      <dgm:spPr/>
      <dgm:t>
        <a:bodyPr/>
        <a:lstStyle/>
        <a:p>
          <a:endParaRPr lang="en-US"/>
        </a:p>
      </dgm:t>
    </dgm:pt>
    <dgm:pt modelId="{49C368D6-9EB9-4DBE-AD0D-7EC4741E925B}">
      <dgm:prSet phldrT="[Text]"/>
      <dgm:spPr/>
      <dgm:t>
        <a:bodyPr/>
        <a:lstStyle/>
        <a:p>
          <a:r>
            <a:rPr lang="en-US" i="1" dirty="0" smtClean="0"/>
            <a:t>Targets</a:t>
          </a:r>
          <a:r>
            <a:rPr lang="en-US" dirty="0" smtClean="0"/>
            <a:t> </a:t>
          </a:r>
          <a:endParaRPr lang="en-US" dirty="0"/>
        </a:p>
      </dgm:t>
    </dgm:pt>
    <dgm:pt modelId="{D2ECAD7D-DB6E-4C04-B52F-16F7864B1B40}" type="parTrans" cxnId="{24A8BB59-08C1-418F-9316-FA0C1F422BB7}">
      <dgm:prSet/>
      <dgm:spPr/>
      <dgm:t>
        <a:bodyPr/>
        <a:lstStyle/>
        <a:p>
          <a:endParaRPr lang="en-US"/>
        </a:p>
      </dgm:t>
    </dgm:pt>
    <dgm:pt modelId="{904D9860-15C4-4C7F-8F3A-E4B0327BF37D}" type="sibTrans" cxnId="{24A8BB59-08C1-418F-9316-FA0C1F422BB7}">
      <dgm:prSet/>
      <dgm:spPr/>
      <dgm:t>
        <a:bodyPr/>
        <a:lstStyle/>
        <a:p>
          <a:endParaRPr lang="en-US"/>
        </a:p>
      </dgm:t>
    </dgm:pt>
    <dgm:pt modelId="{03FDF681-0739-4633-B85A-8DA3193B1EA5}">
      <dgm:prSet/>
      <dgm:spPr/>
      <dgm:t>
        <a:bodyPr/>
        <a:lstStyle/>
        <a:p>
          <a:r>
            <a:rPr lang="en-US" b="1" dirty="0" err="1" smtClean="0"/>
            <a:t>Miminal</a:t>
          </a:r>
          <a:r>
            <a:rPr lang="en-US" b="1" dirty="0" smtClean="0"/>
            <a:t> 12 kali </a:t>
          </a:r>
          <a:r>
            <a:rPr lang="en-US" b="1" dirty="0" err="1" smtClean="0"/>
            <a:t>tiap</a:t>
          </a:r>
          <a:r>
            <a:rPr lang="en-US" b="1" dirty="0" smtClean="0"/>
            <a:t> semester</a:t>
          </a:r>
          <a:endParaRPr lang="en-US" b="1" dirty="0"/>
        </a:p>
      </dgm:t>
    </dgm:pt>
    <dgm:pt modelId="{0AEDBEE9-A129-4E76-B48B-2E0F386C5FD2}" type="parTrans" cxnId="{CFA78C61-F50E-4C19-BCC0-956EAAD4C549}">
      <dgm:prSet/>
      <dgm:spPr/>
      <dgm:t>
        <a:bodyPr/>
        <a:lstStyle/>
        <a:p>
          <a:endParaRPr lang="en-US"/>
        </a:p>
      </dgm:t>
    </dgm:pt>
    <dgm:pt modelId="{2A84FCD2-2E86-4309-BF07-53619B97A40F}" type="sibTrans" cxnId="{CFA78C61-F50E-4C19-BCC0-956EAAD4C549}">
      <dgm:prSet/>
      <dgm:spPr/>
      <dgm:t>
        <a:bodyPr/>
        <a:lstStyle/>
        <a:p>
          <a:endParaRPr lang="en-US"/>
        </a:p>
      </dgm:t>
    </dgm:pt>
    <dgm:pt modelId="{DF311B2A-802D-46DD-9EA2-7C87A4D0D984}">
      <dgm:prSet phldrT="[Text]"/>
      <dgm:spPr/>
      <dgm:t>
        <a:bodyPr/>
        <a:lstStyle/>
        <a:p>
          <a:endParaRPr lang="en-US" dirty="0"/>
        </a:p>
      </dgm:t>
    </dgm:pt>
    <dgm:pt modelId="{7C56E9C0-A6DE-4B6D-9B06-877E12366B29}" type="parTrans" cxnId="{ACA65381-22D9-4172-973B-B9249927AA5E}">
      <dgm:prSet/>
      <dgm:spPr/>
      <dgm:t>
        <a:bodyPr/>
        <a:lstStyle/>
        <a:p>
          <a:endParaRPr lang="en-US"/>
        </a:p>
      </dgm:t>
    </dgm:pt>
    <dgm:pt modelId="{FF64388F-71F6-4A69-BD03-7ED301A62018}" type="sibTrans" cxnId="{ACA65381-22D9-4172-973B-B9249927AA5E}">
      <dgm:prSet/>
      <dgm:spPr/>
      <dgm:t>
        <a:bodyPr/>
        <a:lstStyle/>
        <a:p>
          <a:endParaRPr lang="en-US"/>
        </a:p>
      </dgm:t>
    </dgm:pt>
    <dgm:pt modelId="{4D9019A6-62AB-45D2-B142-76B4A04BF2A8}">
      <dgm:prSet/>
      <dgm:spPr/>
      <dgm:t>
        <a:bodyPr/>
        <a:lstStyle/>
        <a:p>
          <a:endParaRPr lang="en-US" dirty="0"/>
        </a:p>
      </dgm:t>
    </dgm:pt>
    <dgm:pt modelId="{17334427-4A79-4993-9F5F-0D5D7C74BDB0}" type="parTrans" cxnId="{2A2E96EA-10CE-4481-AB6B-DC361219FD03}">
      <dgm:prSet/>
      <dgm:spPr/>
      <dgm:t>
        <a:bodyPr/>
        <a:lstStyle/>
        <a:p>
          <a:endParaRPr lang="en-US"/>
        </a:p>
      </dgm:t>
    </dgm:pt>
    <dgm:pt modelId="{AF80BE65-2F61-4807-B7D5-A26828F8713B}" type="sibTrans" cxnId="{2A2E96EA-10CE-4481-AB6B-DC361219FD03}">
      <dgm:prSet/>
      <dgm:spPr/>
      <dgm:t>
        <a:bodyPr/>
        <a:lstStyle/>
        <a:p>
          <a:endParaRPr lang="en-US"/>
        </a:p>
      </dgm:t>
    </dgm:pt>
    <dgm:pt modelId="{89051AAB-D7FC-47A3-831E-C1915AAA7A49}" type="pres">
      <dgm:prSet presAssocID="{CAC21384-EFE0-4F0D-BCB2-F10588332D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D58515-5B26-45D7-8EB1-299662CB8037}" type="pres">
      <dgm:prSet presAssocID="{2AFB5C35-AB62-4C00-A5AD-46E642C32145}" presName="linNode" presStyleCnt="0"/>
      <dgm:spPr/>
    </dgm:pt>
    <dgm:pt modelId="{0DDC4801-0706-4A87-BD5A-A51F4495553E}" type="pres">
      <dgm:prSet presAssocID="{2AFB5C35-AB62-4C00-A5AD-46E642C3214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CE81-6DDE-4C8B-9E74-3CE2DBC11C4D}" type="pres">
      <dgm:prSet presAssocID="{2AFB5C35-AB62-4C00-A5AD-46E642C3214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0ADEA-34A3-40DA-A4A7-B5AFD104CFD0}" type="pres">
      <dgm:prSet presAssocID="{CF3F2EDD-D6B7-4255-B272-CD22B9C0C25A}" presName="spacing" presStyleCnt="0"/>
      <dgm:spPr/>
    </dgm:pt>
    <dgm:pt modelId="{CB690F66-BCE0-4926-9CC5-945A2184DAF2}" type="pres">
      <dgm:prSet presAssocID="{7DFAB7BB-2235-4FAB-B588-565DC6F685DC}" presName="linNode" presStyleCnt="0"/>
      <dgm:spPr/>
    </dgm:pt>
    <dgm:pt modelId="{41303F68-33EC-4994-AF06-7EC90687AD90}" type="pres">
      <dgm:prSet presAssocID="{7DFAB7BB-2235-4FAB-B588-565DC6F685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BDB74-9D31-4279-992B-88DEB23AEBAE}" type="pres">
      <dgm:prSet presAssocID="{7DFAB7BB-2235-4FAB-B588-565DC6F685DC}" presName="childShp" presStyleLbl="bgAccFollowNode1" presStyleIdx="1" presStyleCnt="3" custScaleY="132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3E6CD-489A-4D9F-B3EA-7B3A70E0BDB6}" type="pres">
      <dgm:prSet presAssocID="{FE59D905-8363-4642-9D69-96C5A7C79644}" presName="spacing" presStyleCnt="0"/>
      <dgm:spPr/>
    </dgm:pt>
    <dgm:pt modelId="{474BD14F-2DD2-4154-B9AF-D5517F273A26}" type="pres">
      <dgm:prSet presAssocID="{49C368D6-9EB9-4DBE-AD0D-7EC4741E925B}" presName="linNode" presStyleCnt="0"/>
      <dgm:spPr/>
    </dgm:pt>
    <dgm:pt modelId="{CCAD9C41-3257-443E-AD8C-FE0F6A9DB354}" type="pres">
      <dgm:prSet presAssocID="{49C368D6-9EB9-4DBE-AD0D-7EC4741E925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D9165-A8B3-49B1-8571-EA77EAEA4B10}" type="pres">
      <dgm:prSet presAssocID="{49C368D6-9EB9-4DBE-AD0D-7EC4741E925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657B4D-4FD0-4DFC-916D-B2193DB32D4C}" type="presOf" srcId="{03FDF681-0739-4633-B85A-8DA3193B1EA5}" destId="{4A5D9165-A8B3-49B1-8571-EA77EAEA4B10}" srcOrd="0" destOrd="1" presId="urn:microsoft.com/office/officeart/2005/8/layout/vList6"/>
    <dgm:cxn modelId="{6D987D35-155B-4D10-AE4A-7EF82B72BA76}" type="presOf" srcId="{2AFB5C35-AB62-4C00-A5AD-46E642C32145}" destId="{0DDC4801-0706-4A87-BD5A-A51F4495553E}" srcOrd="0" destOrd="0" presId="urn:microsoft.com/office/officeart/2005/8/layout/vList6"/>
    <dgm:cxn modelId="{F8527B38-A123-46E1-B990-5A09958CDB1E}" type="presOf" srcId="{4D9019A6-62AB-45D2-B142-76B4A04BF2A8}" destId="{4A5D9165-A8B3-49B1-8571-EA77EAEA4B10}" srcOrd="0" destOrd="0" presId="urn:microsoft.com/office/officeart/2005/8/layout/vList6"/>
    <dgm:cxn modelId="{080FBED2-A545-478D-BF04-57C5130DDCAB}" srcId="{CAC21384-EFE0-4F0D-BCB2-F10588332D30}" destId="{2AFB5C35-AB62-4C00-A5AD-46E642C32145}" srcOrd="0" destOrd="0" parTransId="{6B5ABEAC-05B6-4A7B-A94C-C38D19B84971}" sibTransId="{CF3F2EDD-D6B7-4255-B272-CD22B9C0C25A}"/>
    <dgm:cxn modelId="{5A113783-54C8-40A7-86F0-AE84F5718163}" type="presOf" srcId="{DF311B2A-802D-46DD-9EA2-7C87A4D0D984}" destId="{2DD4CE81-6DDE-4C8B-9E74-3CE2DBC11C4D}" srcOrd="0" destOrd="0" presId="urn:microsoft.com/office/officeart/2005/8/layout/vList6"/>
    <dgm:cxn modelId="{36855D54-0ACB-40A4-83FE-E40995756CD4}" type="presOf" srcId="{CAC21384-EFE0-4F0D-BCB2-F10588332D30}" destId="{89051AAB-D7FC-47A3-831E-C1915AAA7A49}" srcOrd="0" destOrd="0" presId="urn:microsoft.com/office/officeart/2005/8/layout/vList6"/>
    <dgm:cxn modelId="{F46124E8-7C15-4AF1-9BFC-975B69C8ABDD}" type="presOf" srcId="{7DFAB7BB-2235-4FAB-B588-565DC6F685DC}" destId="{41303F68-33EC-4994-AF06-7EC90687AD90}" srcOrd="0" destOrd="0" presId="urn:microsoft.com/office/officeart/2005/8/layout/vList6"/>
    <dgm:cxn modelId="{ACA65381-22D9-4172-973B-B9249927AA5E}" srcId="{2AFB5C35-AB62-4C00-A5AD-46E642C32145}" destId="{DF311B2A-802D-46DD-9EA2-7C87A4D0D984}" srcOrd="0" destOrd="0" parTransId="{7C56E9C0-A6DE-4B6D-9B06-877E12366B29}" sibTransId="{FF64388F-71F6-4A69-BD03-7ED301A62018}"/>
    <dgm:cxn modelId="{53E9242D-240A-41C5-A24C-12FCE56EEC82}" srcId="{CAC21384-EFE0-4F0D-BCB2-F10588332D30}" destId="{7DFAB7BB-2235-4FAB-B588-565DC6F685DC}" srcOrd="1" destOrd="0" parTransId="{E409FA04-CD0C-4EAB-AF34-E1984A2C8D20}" sibTransId="{FE59D905-8363-4642-9D69-96C5A7C79644}"/>
    <dgm:cxn modelId="{24A8BB59-08C1-418F-9316-FA0C1F422BB7}" srcId="{CAC21384-EFE0-4F0D-BCB2-F10588332D30}" destId="{49C368D6-9EB9-4DBE-AD0D-7EC4741E925B}" srcOrd="2" destOrd="0" parTransId="{D2ECAD7D-DB6E-4C04-B52F-16F7864B1B40}" sibTransId="{904D9860-15C4-4C7F-8F3A-E4B0327BF37D}"/>
    <dgm:cxn modelId="{2624B804-036E-4DCE-9126-BC4AD33EB6CE}" srcId="{2AFB5C35-AB62-4C00-A5AD-46E642C32145}" destId="{7B5F6F0F-466B-4A1C-8B92-056B4716E6B9}" srcOrd="1" destOrd="0" parTransId="{EF479A4D-073F-4FB3-B78C-78E9DA081399}" sibTransId="{87BB64AF-73E0-4AEA-B0B9-733145718393}"/>
    <dgm:cxn modelId="{CFA78C61-F50E-4C19-BCC0-956EAAD4C549}" srcId="{49C368D6-9EB9-4DBE-AD0D-7EC4741E925B}" destId="{03FDF681-0739-4633-B85A-8DA3193B1EA5}" srcOrd="1" destOrd="0" parTransId="{0AEDBEE9-A129-4E76-B48B-2E0F386C5FD2}" sibTransId="{2A84FCD2-2E86-4309-BF07-53619B97A40F}"/>
    <dgm:cxn modelId="{6CC6617F-B01B-4BF0-AFDD-47D37D27D683}" type="presOf" srcId="{49C368D6-9EB9-4DBE-AD0D-7EC4741E925B}" destId="{CCAD9C41-3257-443E-AD8C-FE0F6A9DB354}" srcOrd="0" destOrd="0" presId="urn:microsoft.com/office/officeart/2005/8/layout/vList6"/>
    <dgm:cxn modelId="{2A2E96EA-10CE-4481-AB6B-DC361219FD03}" srcId="{49C368D6-9EB9-4DBE-AD0D-7EC4741E925B}" destId="{4D9019A6-62AB-45D2-B142-76B4A04BF2A8}" srcOrd="0" destOrd="0" parTransId="{17334427-4A79-4993-9F5F-0D5D7C74BDB0}" sibTransId="{AF80BE65-2F61-4807-B7D5-A26828F8713B}"/>
    <dgm:cxn modelId="{298ABB1D-DCCD-4D96-9DA8-FAA8AFC5F694}" srcId="{7DFAB7BB-2235-4FAB-B588-565DC6F685DC}" destId="{52EB2DD1-4459-45A8-A1DF-66477E7D4FF8}" srcOrd="0" destOrd="0" parTransId="{038E6DAA-1A66-4F03-ACF5-D7442C289329}" sibTransId="{C441D887-D5F1-4FDC-B60A-07A3703AB70C}"/>
    <dgm:cxn modelId="{F37D2627-EFFA-4D8D-B088-1CEBF70E542D}" type="presOf" srcId="{52EB2DD1-4459-45A8-A1DF-66477E7D4FF8}" destId="{AE2BDB74-9D31-4279-992B-88DEB23AEBAE}" srcOrd="0" destOrd="0" presId="urn:microsoft.com/office/officeart/2005/8/layout/vList6"/>
    <dgm:cxn modelId="{D53D2E73-4BE0-43FA-ABF3-EA5D5CD4258A}" type="presOf" srcId="{7B5F6F0F-466B-4A1C-8B92-056B4716E6B9}" destId="{2DD4CE81-6DDE-4C8B-9E74-3CE2DBC11C4D}" srcOrd="0" destOrd="1" presId="urn:microsoft.com/office/officeart/2005/8/layout/vList6"/>
    <dgm:cxn modelId="{A97D7D1F-2E88-4A20-B848-B0046A757403}" type="presParOf" srcId="{89051AAB-D7FC-47A3-831E-C1915AAA7A49}" destId="{57D58515-5B26-45D7-8EB1-299662CB8037}" srcOrd="0" destOrd="0" presId="urn:microsoft.com/office/officeart/2005/8/layout/vList6"/>
    <dgm:cxn modelId="{D6A840CE-BE3B-4BD5-BDE5-4F8C58843338}" type="presParOf" srcId="{57D58515-5B26-45D7-8EB1-299662CB8037}" destId="{0DDC4801-0706-4A87-BD5A-A51F4495553E}" srcOrd="0" destOrd="0" presId="urn:microsoft.com/office/officeart/2005/8/layout/vList6"/>
    <dgm:cxn modelId="{DE9C167C-503C-4E97-A8C6-7BA860D74C06}" type="presParOf" srcId="{57D58515-5B26-45D7-8EB1-299662CB8037}" destId="{2DD4CE81-6DDE-4C8B-9E74-3CE2DBC11C4D}" srcOrd="1" destOrd="0" presId="urn:microsoft.com/office/officeart/2005/8/layout/vList6"/>
    <dgm:cxn modelId="{A77AF6F1-77A2-4DFB-B3CC-8F41639C837C}" type="presParOf" srcId="{89051AAB-D7FC-47A3-831E-C1915AAA7A49}" destId="{5AD0ADEA-34A3-40DA-A4A7-B5AFD104CFD0}" srcOrd="1" destOrd="0" presId="urn:microsoft.com/office/officeart/2005/8/layout/vList6"/>
    <dgm:cxn modelId="{0076CCBC-1989-431C-84D4-F84257BC5F4F}" type="presParOf" srcId="{89051AAB-D7FC-47A3-831E-C1915AAA7A49}" destId="{CB690F66-BCE0-4926-9CC5-945A2184DAF2}" srcOrd="2" destOrd="0" presId="urn:microsoft.com/office/officeart/2005/8/layout/vList6"/>
    <dgm:cxn modelId="{2423C06A-B1A0-4637-9602-B0CFF758DAE4}" type="presParOf" srcId="{CB690F66-BCE0-4926-9CC5-945A2184DAF2}" destId="{41303F68-33EC-4994-AF06-7EC90687AD90}" srcOrd="0" destOrd="0" presId="urn:microsoft.com/office/officeart/2005/8/layout/vList6"/>
    <dgm:cxn modelId="{4AC57815-19C6-49A6-83AF-C437349F6848}" type="presParOf" srcId="{CB690F66-BCE0-4926-9CC5-945A2184DAF2}" destId="{AE2BDB74-9D31-4279-992B-88DEB23AEBAE}" srcOrd="1" destOrd="0" presId="urn:microsoft.com/office/officeart/2005/8/layout/vList6"/>
    <dgm:cxn modelId="{D49B73B9-9407-470A-9A02-E238A9A1BF35}" type="presParOf" srcId="{89051AAB-D7FC-47A3-831E-C1915AAA7A49}" destId="{00F3E6CD-489A-4D9F-B3EA-7B3A70E0BDB6}" srcOrd="3" destOrd="0" presId="urn:microsoft.com/office/officeart/2005/8/layout/vList6"/>
    <dgm:cxn modelId="{EAE8403A-6F3B-4F36-9995-5A76BAA7FC96}" type="presParOf" srcId="{89051AAB-D7FC-47A3-831E-C1915AAA7A49}" destId="{474BD14F-2DD2-4154-B9AF-D5517F273A26}" srcOrd="4" destOrd="0" presId="urn:microsoft.com/office/officeart/2005/8/layout/vList6"/>
    <dgm:cxn modelId="{BBE5A5EC-5DA7-4A4B-90E9-5BFA30E58461}" type="presParOf" srcId="{474BD14F-2DD2-4154-B9AF-D5517F273A26}" destId="{CCAD9C41-3257-443E-AD8C-FE0F6A9DB354}" srcOrd="0" destOrd="0" presId="urn:microsoft.com/office/officeart/2005/8/layout/vList6"/>
    <dgm:cxn modelId="{B7F0E3E8-3FFA-435F-A5EE-91DDFA7D6F69}" type="presParOf" srcId="{474BD14F-2DD2-4154-B9AF-D5517F273A26}" destId="{4A5D9165-A8B3-49B1-8571-EA77EAEA4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427EA57-56E9-4CDB-9108-090C3E26FA7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27E601-DE90-485E-BDD7-0029CC9781A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5400" dirty="0" smtClean="0"/>
            <a:t>A </a:t>
          </a:r>
          <a:endParaRPr lang="en-US" sz="5400" dirty="0"/>
        </a:p>
      </dgm:t>
    </dgm:pt>
    <dgm:pt modelId="{09859675-D3C0-4B0A-B50B-521CB069C0DC}" type="parTrans" cxnId="{17B9B4A0-B696-4FCF-8860-C89A99CF33F8}">
      <dgm:prSet/>
      <dgm:spPr/>
      <dgm:t>
        <a:bodyPr/>
        <a:lstStyle/>
        <a:p>
          <a:endParaRPr lang="en-US"/>
        </a:p>
      </dgm:t>
    </dgm:pt>
    <dgm:pt modelId="{D6011006-A975-4B50-889E-10434B774A6F}" type="sibTrans" cxnId="{17B9B4A0-B696-4FCF-8860-C89A99CF33F8}">
      <dgm:prSet/>
      <dgm:spPr/>
      <dgm:t>
        <a:bodyPr/>
        <a:lstStyle/>
        <a:p>
          <a:endParaRPr lang="en-US"/>
        </a:p>
      </dgm:t>
    </dgm:pt>
    <dgm:pt modelId="{2AF1E2D7-295C-4A38-8D22-123D865FACE6}">
      <dgm:prSet phldrT="[Text]" custT="1"/>
      <dgm:spPr/>
      <dgm:t>
        <a:bodyPr/>
        <a:lstStyle/>
        <a:p>
          <a:r>
            <a:rPr lang="en-US" sz="2400" dirty="0" err="1" smtClean="0"/>
            <a:t>Ketua</a:t>
          </a:r>
          <a:r>
            <a:rPr lang="en-US" sz="2400" dirty="0" smtClean="0"/>
            <a:t> </a:t>
          </a:r>
          <a:r>
            <a:rPr lang="en-US" sz="2400" dirty="0" err="1" smtClean="0"/>
            <a:t>Prodi</a:t>
          </a:r>
          <a:r>
            <a:rPr lang="en-US" sz="2400" dirty="0" smtClean="0"/>
            <a:t> </a:t>
          </a:r>
          <a:endParaRPr lang="en-US" sz="2400" dirty="0"/>
        </a:p>
      </dgm:t>
    </dgm:pt>
    <dgm:pt modelId="{B0406C1D-C11C-431C-8241-5BF01BC97807}" type="parTrans" cxnId="{79961EB8-2C4F-4878-8E25-6FDEC6B7391A}">
      <dgm:prSet/>
      <dgm:spPr/>
      <dgm:t>
        <a:bodyPr/>
        <a:lstStyle/>
        <a:p>
          <a:endParaRPr lang="en-US"/>
        </a:p>
      </dgm:t>
    </dgm:pt>
    <dgm:pt modelId="{D702E077-00DB-40D2-A91C-AC969EBB3107}" type="sibTrans" cxnId="{79961EB8-2C4F-4878-8E25-6FDEC6B7391A}">
      <dgm:prSet/>
      <dgm:spPr/>
      <dgm:t>
        <a:bodyPr/>
        <a:lstStyle/>
        <a:p>
          <a:endParaRPr lang="en-US"/>
        </a:p>
      </dgm:t>
    </dgm:pt>
    <dgm:pt modelId="{4152F971-F379-40E5-B281-1028D8C70204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095D24F9-19B5-4C09-A1B1-AF75C7E6A9E4}" type="parTrans" cxnId="{3CF0BEC0-9651-41F8-B4AA-FC637B44A4D1}">
      <dgm:prSet/>
      <dgm:spPr/>
      <dgm:t>
        <a:bodyPr/>
        <a:lstStyle/>
        <a:p>
          <a:endParaRPr lang="en-US"/>
        </a:p>
      </dgm:t>
    </dgm:pt>
    <dgm:pt modelId="{B6C25830-F080-4397-BCE0-EC95FD218444}" type="sibTrans" cxnId="{3CF0BEC0-9651-41F8-B4AA-FC637B44A4D1}">
      <dgm:prSet/>
      <dgm:spPr/>
      <dgm:t>
        <a:bodyPr/>
        <a:lstStyle/>
        <a:p>
          <a:endParaRPr lang="en-US"/>
        </a:p>
      </dgm:t>
    </dgm:pt>
    <dgm:pt modelId="{25777AEE-5915-47D0-9876-261DB2E1EE47}">
      <dgm:prSet phldrT="[Text]" custT="1"/>
      <dgm:spPr/>
      <dgm:t>
        <a:bodyPr/>
        <a:lstStyle/>
        <a:p>
          <a:r>
            <a:rPr lang="en-US" sz="2400" dirty="0" err="1" smtClean="0"/>
            <a:t>Memonitor</a:t>
          </a:r>
          <a:r>
            <a:rPr lang="en-US" sz="2400" dirty="0" smtClean="0"/>
            <a:t>  </a:t>
          </a:r>
          <a:r>
            <a:rPr lang="en-US" sz="2400" dirty="0" err="1" smtClean="0"/>
            <a:t>dosen</a:t>
          </a:r>
          <a:r>
            <a:rPr lang="en-US" sz="2400" dirty="0" smtClean="0"/>
            <a:t> yang </a:t>
          </a:r>
          <a:r>
            <a:rPr lang="en-US" sz="2400" dirty="0" err="1" smtClean="0"/>
            <a:t>melakukan</a:t>
          </a:r>
          <a:r>
            <a:rPr lang="en-US" sz="2400" dirty="0" smtClean="0"/>
            <a:t> </a:t>
          </a:r>
          <a:r>
            <a:rPr lang="en-US" sz="2400" dirty="0" err="1" smtClean="0"/>
            <a:t>penelitian</a:t>
          </a:r>
          <a:r>
            <a:rPr lang="en-US" sz="2400" dirty="0" smtClean="0"/>
            <a:t> </a:t>
          </a:r>
          <a:endParaRPr lang="en-US" sz="2400" dirty="0"/>
        </a:p>
      </dgm:t>
    </dgm:pt>
    <dgm:pt modelId="{91ACC994-EB5E-4803-8C32-1CBD0E024C57}" type="parTrans" cxnId="{9371AE73-DE07-43A9-AF8C-21320A52B843}">
      <dgm:prSet/>
      <dgm:spPr/>
      <dgm:t>
        <a:bodyPr/>
        <a:lstStyle/>
        <a:p>
          <a:endParaRPr lang="en-US"/>
        </a:p>
      </dgm:t>
    </dgm:pt>
    <dgm:pt modelId="{C36C51FB-A684-4015-9507-B566B43FCD59}" type="sibTrans" cxnId="{9371AE73-DE07-43A9-AF8C-21320A52B843}">
      <dgm:prSet/>
      <dgm:spPr/>
      <dgm:t>
        <a:bodyPr/>
        <a:lstStyle/>
        <a:p>
          <a:endParaRPr lang="en-US"/>
        </a:p>
      </dgm:t>
    </dgm:pt>
    <dgm:pt modelId="{D4A37A04-19AF-457A-8823-D2C85F60D68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5572B39-A34A-4CA0-BED1-BDEC4BCA01E9}" type="parTrans" cxnId="{2F80A463-3475-4911-AA1D-8472BCAC6D1E}">
      <dgm:prSet/>
      <dgm:spPr/>
      <dgm:t>
        <a:bodyPr/>
        <a:lstStyle/>
        <a:p>
          <a:endParaRPr lang="en-US"/>
        </a:p>
      </dgm:t>
    </dgm:pt>
    <dgm:pt modelId="{3E8B5B75-A155-4950-A1E9-0456D6759788}" type="sibTrans" cxnId="{2F80A463-3475-4911-AA1D-8472BCAC6D1E}">
      <dgm:prSet/>
      <dgm:spPr/>
      <dgm:t>
        <a:bodyPr/>
        <a:lstStyle/>
        <a:p>
          <a:endParaRPr lang="en-US"/>
        </a:p>
      </dgm:t>
    </dgm:pt>
    <dgm:pt modelId="{2171EB17-0D31-4A0B-B176-F63482BC1890}">
      <dgm:prSet phldrT="[Text]" custT="1"/>
      <dgm:spPr/>
      <dgm:t>
        <a:bodyPr/>
        <a:lstStyle/>
        <a:p>
          <a:r>
            <a:rPr lang="en-US" sz="2400" dirty="0" smtClean="0"/>
            <a:t>Minimal 80% </a:t>
          </a:r>
          <a:r>
            <a:rPr lang="en-US" sz="2400" dirty="0" err="1" smtClean="0"/>
            <a:t>dosen</a:t>
          </a:r>
          <a:r>
            <a:rPr lang="en-US" sz="2400" dirty="0" smtClean="0"/>
            <a:t> </a:t>
          </a:r>
          <a:r>
            <a:rPr lang="en-US" sz="2400" dirty="0" err="1" smtClean="0"/>
            <a:t>meneliti</a:t>
          </a:r>
          <a:r>
            <a:rPr lang="en-US" sz="2400" dirty="0" smtClean="0"/>
            <a:t> 1 kali </a:t>
          </a:r>
          <a:endParaRPr lang="en-US" sz="2400" dirty="0"/>
        </a:p>
      </dgm:t>
    </dgm:pt>
    <dgm:pt modelId="{8A371B90-D18D-434D-8238-0011BC1C3F4D}" type="parTrans" cxnId="{89BA71D6-A1DF-4915-8365-B2ACEC768F21}">
      <dgm:prSet/>
      <dgm:spPr/>
      <dgm:t>
        <a:bodyPr/>
        <a:lstStyle/>
        <a:p>
          <a:endParaRPr lang="en-US"/>
        </a:p>
      </dgm:t>
    </dgm:pt>
    <dgm:pt modelId="{DC01C10F-8548-47AC-B10E-54970C434018}" type="sibTrans" cxnId="{89BA71D6-A1DF-4915-8365-B2ACEC768F21}">
      <dgm:prSet/>
      <dgm:spPr/>
      <dgm:t>
        <a:bodyPr/>
        <a:lstStyle/>
        <a:p>
          <a:endParaRPr lang="en-US"/>
        </a:p>
      </dgm:t>
    </dgm:pt>
    <dgm:pt modelId="{78DFE7AC-1378-4EAE-98E7-B922367FDAF9}">
      <dgm:prSet phldrT="[Text]" custT="1"/>
      <dgm:spPr/>
      <dgm:t>
        <a:bodyPr/>
        <a:lstStyle/>
        <a:p>
          <a:r>
            <a:rPr lang="en-US" sz="2400" dirty="0" err="1" smtClean="0"/>
            <a:t>Dalam</a:t>
          </a:r>
          <a:r>
            <a:rPr lang="en-US" sz="2400" dirty="0" smtClean="0"/>
            <a:t> </a:t>
          </a:r>
          <a:r>
            <a:rPr lang="en-US" sz="2400" dirty="0" err="1" smtClean="0"/>
            <a:t>satu</a:t>
          </a:r>
          <a:r>
            <a:rPr lang="en-US" sz="2400" dirty="0" smtClean="0"/>
            <a:t> </a:t>
          </a:r>
          <a:r>
            <a:rPr lang="en-US" sz="2400" dirty="0" err="1" smtClean="0"/>
            <a:t>tahun</a:t>
          </a:r>
          <a:endParaRPr lang="en-US" sz="2400" dirty="0"/>
        </a:p>
      </dgm:t>
    </dgm:pt>
    <dgm:pt modelId="{870A7A86-AA98-48F4-BD2B-5114F209B051}" type="parTrans" cxnId="{65A18435-F2B3-4B27-97AA-548A29D23E9A}">
      <dgm:prSet/>
      <dgm:spPr/>
      <dgm:t>
        <a:bodyPr/>
        <a:lstStyle/>
        <a:p>
          <a:endParaRPr lang="en-US"/>
        </a:p>
      </dgm:t>
    </dgm:pt>
    <dgm:pt modelId="{64C0EB45-0F1A-4B55-935C-B67175CDBF78}" type="sibTrans" cxnId="{65A18435-F2B3-4B27-97AA-548A29D23E9A}">
      <dgm:prSet/>
      <dgm:spPr/>
      <dgm:t>
        <a:bodyPr/>
        <a:lstStyle/>
        <a:p>
          <a:endParaRPr lang="en-US"/>
        </a:p>
      </dgm:t>
    </dgm:pt>
    <dgm:pt modelId="{180F7AE7-0557-49CB-B197-6959FD2A1E05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A0D3A0F2-C553-45FB-AA71-ED18C0A58A12}" type="parTrans" cxnId="{745EDD46-021D-4888-965B-796D6453D04B}">
      <dgm:prSet/>
      <dgm:spPr/>
      <dgm:t>
        <a:bodyPr/>
        <a:lstStyle/>
        <a:p>
          <a:endParaRPr lang="en-US"/>
        </a:p>
      </dgm:t>
    </dgm:pt>
    <dgm:pt modelId="{8EB32B2D-2C89-4648-8F15-260FF1205A8E}" type="sibTrans" cxnId="{745EDD46-021D-4888-965B-796D6453D04B}">
      <dgm:prSet/>
      <dgm:spPr/>
      <dgm:t>
        <a:bodyPr/>
        <a:lstStyle/>
        <a:p>
          <a:endParaRPr lang="en-US"/>
        </a:p>
      </dgm:t>
    </dgm:pt>
    <dgm:pt modelId="{1F273D09-A932-4CF2-B49B-95723313F905}" type="pres">
      <dgm:prSet presAssocID="{8427EA57-56E9-4CDB-9108-090C3E26FA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005B2-BCD1-43A7-A7D6-0900B397422F}" type="pres">
      <dgm:prSet presAssocID="{8A27E601-DE90-485E-BDD7-0029CC9781AD}" presName="linNode" presStyleCnt="0"/>
      <dgm:spPr/>
    </dgm:pt>
    <dgm:pt modelId="{195046B6-51E1-482B-AD96-081034FB6934}" type="pres">
      <dgm:prSet presAssocID="{8A27E601-DE90-485E-BDD7-0029CC9781A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967B6-402F-4FCA-88F3-2A79A07951BA}" type="pres">
      <dgm:prSet presAssocID="{8A27E601-DE90-485E-BDD7-0029CC9781A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D4279-297C-4186-8110-043E370DC527}" type="pres">
      <dgm:prSet presAssocID="{D6011006-A975-4B50-889E-10434B774A6F}" presName="sp" presStyleCnt="0"/>
      <dgm:spPr/>
    </dgm:pt>
    <dgm:pt modelId="{0833FC84-9F00-488B-98A0-EBCEF56863EC}" type="pres">
      <dgm:prSet presAssocID="{4152F971-F379-40E5-B281-1028D8C70204}" presName="linNode" presStyleCnt="0"/>
      <dgm:spPr/>
    </dgm:pt>
    <dgm:pt modelId="{54422AB8-12A0-4DD9-B44C-05C2B785FE02}" type="pres">
      <dgm:prSet presAssocID="{4152F971-F379-40E5-B281-1028D8C7020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0BD7-000B-465F-AD39-7335E2CC5453}" type="pres">
      <dgm:prSet presAssocID="{4152F971-F379-40E5-B281-1028D8C7020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DF0E5-EF6F-4413-8B2C-901DF70B4C20}" type="pres">
      <dgm:prSet presAssocID="{B6C25830-F080-4397-BCE0-EC95FD218444}" presName="sp" presStyleCnt="0"/>
      <dgm:spPr/>
    </dgm:pt>
    <dgm:pt modelId="{7A9A5034-BCFF-4823-8B96-4D3DDFD6DFDB}" type="pres">
      <dgm:prSet presAssocID="{D4A37A04-19AF-457A-8823-D2C85F60D689}" presName="linNode" presStyleCnt="0"/>
      <dgm:spPr/>
    </dgm:pt>
    <dgm:pt modelId="{242AE142-A35F-4F9B-BFFE-F18E3863D451}" type="pres">
      <dgm:prSet presAssocID="{D4A37A04-19AF-457A-8823-D2C85F60D68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910B5-FFBD-4F3F-9C2F-374B8C0C9446}" type="pres">
      <dgm:prSet presAssocID="{D4A37A04-19AF-457A-8823-D2C85F60D68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617B-149A-4167-A6B6-97FEE9903570}" type="pres">
      <dgm:prSet presAssocID="{3E8B5B75-A155-4950-A1E9-0456D6759788}" presName="sp" presStyleCnt="0"/>
      <dgm:spPr/>
    </dgm:pt>
    <dgm:pt modelId="{44F4C588-DF19-49A8-A008-86A05049B6CA}" type="pres">
      <dgm:prSet presAssocID="{180F7AE7-0557-49CB-B197-6959FD2A1E05}" presName="linNode" presStyleCnt="0"/>
      <dgm:spPr/>
    </dgm:pt>
    <dgm:pt modelId="{B6A1D335-FB25-4E94-8448-0D9B3F8D7B46}" type="pres">
      <dgm:prSet presAssocID="{180F7AE7-0557-49CB-B197-6959FD2A1E0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C2ED9E-7668-47D0-B879-1709D1851F70}" type="pres">
      <dgm:prSet presAssocID="{180F7AE7-0557-49CB-B197-6959FD2A1E0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9B4A0-B696-4FCF-8860-C89A99CF33F8}" srcId="{8427EA57-56E9-4CDB-9108-090C3E26FA7F}" destId="{8A27E601-DE90-485E-BDD7-0029CC9781AD}" srcOrd="0" destOrd="0" parTransId="{09859675-D3C0-4B0A-B50B-521CB069C0DC}" sibTransId="{D6011006-A975-4B50-889E-10434B774A6F}"/>
    <dgm:cxn modelId="{745EDD46-021D-4888-965B-796D6453D04B}" srcId="{8427EA57-56E9-4CDB-9108-090C3E26FA7F}" destId="{180F7AE7-0557-49CB-B197-6959FD2A1E05}" srcOrd="3" destOrd="0" parTransId="{A0D3A0F2-C553-45FB-AA71-ED18C0A58A12}" sibTransId="{8EB32B2D-2C89-4648-8F15-260FF1205A8E}"/>
    <dgm:cxn modelId="{53D81C57-A8D3-46D3-8467-4EF83C83F3CB}" type="presOf" srcId="{180F7AE7-0557-49CB-B197-6959FD2A1E05}" destId="{B6A1D335-FB25-4E94-8448-0D9B3F8D7B46}" srcOrd="0" destOrd="0" presId="urn:microsoft.com/office/officeart/2005/8/layout/vList5"/>
    <dgm:cxn modelId="{9C18B2B3-AF2C-4F53-BCAC-1A008DEA65CB}" type="presOf" srcId="{8A27E601-DE90-485E-BDD7-0029CC9781AD}" destId="{195046B6-51E1-482B-AD96-081034FB6934}" srcOrd="0" destOrd="0" presId="urn:microsoft.com/office/officeart/2005/8/layout/vList5"/>
    <dgm:cxn modelId="{9371AE73-DE07-43A9-AF8C-21320A52B843}" srcId="{4152F971-F379-40E5-B281-1028D8C70204}" destId="{25777AEE-5915-47D0-9876-261DB2E1EE47}" srcOrd="0" destOrd="0" parTransId="{91ACC994-EB5E-4803-8C32-1CBD0E024C57}" sibTransId="{C36C51FB-A684-4015-9507-B566B43FCD59}"/>
    <dgm:cxn modelId="{65A18435-F2B3-4B27-97AA-548A29D23E9A}" srcId="{180F7AE7-0557-49CB-B197-6959FD2A1E05}" destId="{78DFE7AC-1378-4EAE-98E7-B922367FDAF9}" srcOrd="0" destOrd="0" parTransId="{870A7A86-AA98-48F4-BD2B-5114F209B051}" sibTransId="{64C0EB45-0F1A-4B55-935C-B67175CDBF78}"/>
    <dgm:cxn modelId="{BE54582D-E0E4-49F8-B8CF-6C1CFE2E9B91}" type="presOf" srcId="{8427EA57-56E9-4CDB-9108-090C3E26FA7F}" destId="{1F273D09-A932-4CF2-B49B-95723313F905}" srcOrd="0" destOrd="0" presId="urn:microsoft.com/office/officeart/2005/8/layout/vList5"/>
    <dgm:cxn modelId="{72C18929-7A10-4879-A936-01FA58F69EF5}" type="presOf" srcId="{4152F971-F379-40E5-B281-1028D8C70204}" destId="{54422AB8-12A0-4DD9-B44C-05C2B785FE02}" srcOrd="0" destOrd="0" presId="urn:microsoft.com/office/officeart/2005/8/layout/vList5"/>
    <dgm:cxn modelId="{5C5B3C06-119E-4BFC-B50B-AD689E5C1912}" type="presOf" srcId="{78DFE7AC-1378-4EAE-98E7-B922367FDAF9}" destId="{ABC2ED9E-7668-47D0-B879-1709D1851F70}" srcOrd="0" destOrd="0" presId="urn:microsoft.com/office/officeart/2005/8/layout/vList5"/>
    <dgm:cxn modelId="{8E4422FA-9CFF-4433-87AA-A5CAEFAFAC96}" type="presOf" srcId="{2171EB17-0D31-4A0B-B176-F63482BC1890}" destId="{BD9910B5-FFBD-4F3F-9C2F-374B8C0C9446}" srcOrd="0" destOrd="0" presId="urn:microsoft.com/office/officeart/2005/8/layout/vList5"/>
    <dgm:cxn modelId="{3CF0BEC0-9651-41F8-B4AA-FC637B44A4D1}" srcId="{8427EA57-56E9-4CDB-9108-090C3E26FA7F}" destId="{4152F971-F379-40E5-B281-1028D8C70204}" srcOrd="1" destOrd="0" parTransId="{095D24F9-19B5-4C09-A1B1-AF75C7E6A9E4}" sibTransId="{B6C25830-F080-4397-BCE0-EC95FD218444}"/>
    <dgm:cxn modelId="{98713A72-65E2-4F81-83D4-4B400C097C8D}" type="presOf" srcId="{D4A37A04-19AF-457A-8823-D2C85F60D689}" destId="{242AE142-A35F-4F9B-BFFE-F18E3863D451}" srcOrd="0" destOrd="0" presId="urn:microsoft.com/office/officeart/2005/8/layout/vList5"/>
    <dgm:cxn modelId="{79961EB8-2C4F-4878-8E25-6FDEC6B7391A}" srcId="{8A27E601-DE90-485E-BDD7-0029CC9781AD}" destId="{2AF1E2D7-295C-4A38-8D22-123D865FACE6}" srcOrd="0" destOrd="0" parTransId="{B0406C1D-C11C-431C-8241-5BF01BC97807}" sibTransId="{D702E077-00DB-40D2-A91C-AC969EBB3107}"/>
    <dgm:cxn modelId="{89BA71D6-A1DF-4915-8365-B2ACEC768F21}" srcId="{D4A37A04-19AF-457A-8823-D2C85F60D689}" destId="{2171EB17-0D31-4A0B-B176-F63482BC1890}" srcOrd="0" destOrd="0" parTransId="{8A371B90-D18D-434D-8238-0011BC1C3F4D}" sibTransId="{DC01C10F-8548-47AC-B10E-54970C434018}"/>
    <dgm:cxn modelId="{9304319E-BF66-4E6F-A3A5-60FD82B8D595}" type="presOf" srcId="{25777AEE-5915-47D0-9876-261DB2E1EE47}" destId="{9B6F0BD7-000B-465F-AD39-7335E2CC5453}" srcOrd="0" destOrd="0" presId="urn:microsoft.com/office/officeart/2005/8/layout/vList5"/>
    <dgm:cxn modelId="{2F80A463-3475-4911-AA1D-8472BCAC6D1E}" srcId="{8427EA57-56E9-4CDB-9108-090C3E26FA7F}" destId="{D4A37A04-19AF-457A-8823-D2C85F60D689}" srcOrd="2" destOrd="0" parTransId="{B5572B39-A34A-4CA0-BED1-BDEC4BCA01E9}" sibTransId="{3E8B5B75-A155-4950-A1E9-0456D6759788}"/>
    <dgm:cxn modelId="{3708F0B7-2511-456C-9AF4-E834359F2DD7}" type="presOf" srcId="{2AF1E2D7-295C-4A38-8D22-123D865FACE6}" destId="{4B1967B6-402F-4FCA-88F3-2A79A07951BA}" srcOrd="0" destOrd="0" presId="urn:microsoft.com/office/officeart/2005/8/layout/vList5"/>
    <dgm:cxn modelId="{CC0F918F-5355-4CDC-ABF5-F01A2672084B}" type="presParOf" srcId="{1F273D09-A932-4CF2-B49B-95723313F905}" destId="{B36005B2-BCD1-43A7-A7D6-0900B397422F}" srcOrd="0" destOrd="0" presId="urn:microsoft.com/office/officeart/2005/8/layout/vList5"/>
    <dgm:cxn modelId="{50217743-FAB5-4575-A2D9-646ED5718FE5}" type="presParOf" srcId="{B36005B2-BCD1-43A7-A7D6-0900B397422F}" destId="{195046B6-51E1-482B-AD96-081034FB6934}" srcOrd="0" destOrd="0" presId="urn:microsoft.com/office/officeart/2005/8/layout/vList5"/>
    <dgm:cxn modelId="{ADA97BDC-3054-4689-B0B5-F6CD879976DF}" type="presParOf" srcId="{B36005B2-BCD1-43A7-A7D6-0900B397422F}" destId="{4B1967B6-402F-4FCA-88F3-2A79A07951BA}" srcOrd="1" destOrd="0" presId="urn:microsoft.com/office/officeart/2005/8/layout/vList5"/>
    <dgm:cxn modelId="{4C26E087-A425-4C44-8D98-FB84CDB877B8}" type="presParOf" srcId="{1F273D09-A932-4CF2-B49B-95723313F905}" destId="{FDFD4279-297C-4186-8110-043E370DC527}" srcOrd="1" destOrd="0" presId="urn:microsoft.com/office/officeart/2005/8/layout/vList5"/>
    <dgm:cxn modelId="{AB8DB40E-2F22-4A8A-975A-CE4BA2412B6F}" type="presParOf" srcId="{1F273D09-A932-4CF2-B49B-95723313F905}" destId="{0833FC84-9F00-488B-98A0-EBCEF56863EC}" srcOrd="2" destOrd="0" presId="urn:microsoft.com/office/officeart/2005/8/layout/vList5"/>
    <dgm:cxn modelId="{AC3752D7-0B5C-4A61-8944-EFBDB18C8CC5}" type="presParOf" srcId="{0833FC84-9F00-488B-98A0-EBCEF56863EC}" destId="{54422AB8-12A0-4DD9-B44C-05C2B785FE02}" srcOrd="0" destOrd="0" presId="urn:microsoft.com/office/officeart/2005/8/layout/vList5"/>
    <dgm:cxn modelId="{0CC14C86-6B76-49E2-9111-B45710A81159}" type="presParOf" srcId="{0833FC84-9F00-488B-98A0-EBCEF56863EC}" destId="{9B6F0BD7-000B-465F-AD39-7335E2CC5453}" srcOrd="1" destOrd="0" presId="urn:microsoft.com/office/officeart/2005/8/layout/vList5"/>
    <dgm:cxn modelId="{A14EE6E5-EBCF-40D9-8350-DE23C48DB71E}" type="presParOf" srcId="{1F273D09-A932-4CF2-B49B-95723313F905}" destId="{A6CDF0E5-EF6F-4413-8B2C-901DF70B4C20}" srcOrd="3" destOrd="0" presId="urn:microsoft.com/office/officeart/2005/8/layout/vList5"/>
    <dgm:cxn modelId="{8539B171-E745-4845-854D-67430362FC3D}" type="presParOf" srcId="{1F273D09-A932-4CF2-B49B-95723313F905}" destId="{7A9A5034-BCFF-4823-8B96-4D3DDFD6DFDB}" srcOrd="4" destOrd="0" presId="urn:microsoft.com/office/officeart/2005/8/layout/vList5"/>
    <dgm:cxn modelId="{B61071ED-A72E-4B29-BAB0-23689F2A6773}" type="presParOf" srcId="{7A9A5034-BCFF-4823-8B96-4D3DDFD6DFDB}" destId="{242AE142-A35F-4F9B-BFFE-F18E3863D451}" srcOrd="0" destOrd="0" presId="urn:microsoft.com/office/officeart/2005/8/layout/vList5"/>
    <dgm:cxn modelId="{941A695A-76DD-4D1E-AE79-1498F4C9A949}" type="presParOf" srcId="{7A9A5034-BCFF-4823-8B96-4D3DDFD6DFDB}" destId="{BD9910B5-FFBD-4F3F-9C2F-374B8C0C9446}" srcOrd="1" destOrd="0" presId="urn:microsoft.com/office/officeart/2005/8/layout/vList5"/>
    <dgm:cxn modelId="{1F72F548-31DF-4C80-B046-32C6D722F255}" type="presParOf" srcId="{1F273D09-A932-4CF2-B49B-95723313F905}" destId="{4352617B-149A-4167-A6B6-97FEE9903570}" srcOrd="5" destOrd="0" presId="urn:microsoft.com/office/officeart/2005/8/layout/vList5"/>
    <dgm:cxn modelId="{3C3AA6CD-AED4-4BD9-8CEA-743356E3AF59}" type="presParOf" srcId="{1F273D09-A932-4CF2-B49B-95723313F905}" destId="{44F4C588-DF19-49A8-A008-86A05049B6CA}" srcOrd="6" destOrd="0" presId="urn:microsoft.com/office/officeart/2005/8/layout/vList5"/>
    <dgm:cxn modelId="{9BC51486-7134-42B5-BF5B-7E121316AFF4}" type="presParOf" srcId="{44F4C588-DF19-49A8-A008-86A05049B6CA}" destId="{B6A1D335-FB25-4E94-8448-0D9B3F8D7B46}" srcOrd="0" destOrd="0" presId="urn:microsoft.com/office/officeart/2005/8/layout/vList5"/>
    <dgm:cxn modelId="{04053FCA-4362-423A-8112-4F3C26ECD8A9}" type="presParOf" srcId="{44F4C588-DF19-49A8-A008-86A05049B6CA}" destId="{ABC2ED9E-7668-47D0-B879-1709D1851F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C21384-EFE0-4F0D-BCB2-F10588332D30}" type="doc">
      <dgm:prSet loTypeId="urn:microsoft.com/office/officeart/2005/8/layout/vList6" loCatId="list" qsTypeId="urn:microsoft.com/office/officeart/2005/8/quickstyle/simple5" qsCatId="simple" csTypeId="urn:microsoft.com/office/officeart/2005/8/colors/colorful1#9" csCatId="colorful" phldr="1"/>
      <dgm:spPr/>
      <dgm:t>
        <a:bodyPr/>
        <a:lstStyle/>
        <a:p>
          <a:endParaRPr lang="en-US"/>
        </a:p>
      </dgm:t>
    </dgm:pt>
    <dgm:pt modelId="{2AFB5C35-AB62-4C00-A5AD-46E642C32145}">
      <dgm:prSet phldrT="[Text]"/>
      <dgm:spPr/>
      <dgm:t>
        <a:bodyPr/>
        <a:lstStyle/>
        <a:p>
          <a:r>
            <a:rPr lang="en-US" i="1" dirty="0" smtClean="0"/>
            <a:t>Indicators</a:t>
          </a:r>
          <a:endParaRPr lang="en-US" i="1" dirty="0"/>
        </a:p>
      </dgm:t>
    </dgm:pt>
    <dgm:pt modelId="{6B5ABEAC-05B6-4A7B-A94C-C38D19B84971}" type="parTrans" cxnId="{080FBED2-A545-478D-BF04-57C5130DDCAB}">
      <dgm:prSet/>
      <dgm:spPr/>
      <dgm:t>
        <a:bodyPr/>
        <a:lstStyle/>
        <a:p>
          <a:endParaRPr lang="en-US"/>
        </a:p>
      </dgm:t>
    </dgm:pt>
    <dgm:pt modelId="{CF3F2EDD-D6B7-4255-B272-CD22B9C0C25A}" type="sibTrans" cxnId="{080FBED2-A545-478D-BF04-57C5130DDCAB}">
      <dgm:prSet/>
      <dgm:spPr/>
      <dgm:t>
        <a:bodyPr/>
        <a:lstStyle/>
        <a:p>
          <a:endParaRPr lang="en-US"/>
        </a:p>
      </dgm:t>
    </dgm:pt>
    <dgm:pt modelId="{7B5F6F0F-466B-4A1C-8B92-056B4716E6B9}">
      <dgm:prSet phldrT="[Text]"/>
      <dgm:spPr/>
      <dgm:t>
        <a:bodyPr/>
        <a:lstStyle/>
        <a:p>
          <a:r>
            <a:rPr lang="en-US" dirty="0" smtClean="0"/>
            <a:t>% </a:t>
          </a:r>
          <a:r>
            <a:rPr lang="en-US" dirty="0" err="1" smtClean="0"/>
            <a:t>Dosen</a:t>
          </a:r>
          <a:r>
            <a:rPr lang="en-US" dirty="0" smtClean="0"/>
            <a:t> yang </a:t>
          </a:r>
          <a:r>
            <a:rPr lang="en-US" dirty="0" err="1" smtClean="0"/>
            <a:t>meneliti</a:t>
          </a:r>
          <a:r>
            <a:rPr lang="en-US" dirty="0" smtClean="0"/>
            <a:t> minimal 1 kali </a:t>
          </a:r>
          <a:r>
            <a:rPr lang="en-US" dirty="0" err="1" smtClean="0"/>
            <a:t>satu</a:t>
          </a:r>
          <a:r>
            <a:rPr lang="en-US" dirty="0" smtClean="0"/>
            <a:t> </a:t>
          </a:r>
          <a:r>
            <a:rPr lang="en-US" dirty="0" err="1" smtClean="0"/>
            <a:t>tahun</a:t>
          </a:r>
          <a:endParaRPr lang="en-US" dirty="0"/>
        </a:p>
      </dgm:t>
    </dgm:pt>
    <dgm:pt modelId="{EF479A4D-073F-4FB3-B78C-78E9DA081399}" type="parTrans" cxnId="{2624B804-036E-4DCE-9126-BC4AD33EB6CE}">
      <dgm:prSet/>
      <dgm:spPr/>
      <dgm:t>
        <a:bodyPr/>
        <a:lstStyle/>
        <a:p>
          <a:endParaRPr lang="en-US"/>
        </a:p>
      </dgm:t>
    </dgm:pt>
    <dgm:pt modelId="{87BB64AF-73E0-4AEA-B0B9-733145718393}" type="sibTrans" cxnId="{2624B804-036E-4DCE-9126-BC4AD33EB6CE}">
      <dgm:prSet/>
      <dgm:spPr/>
      <dgm:t>
        <a:bodyPr/>
        <a:lstStyle/>
        <a:p>
          <a:endParaRPr lang="en-US"/>
        </a:p>
      </dgm:t>
    </dgm:pt>
    <dgm:pt modelId="{7DFAB7BB-2235-4FAB-B588-565DC6F685DC}">
      <dgm:prSet phldrT="[Text]"/>
      <dgm:spPr/>
      <dgm:t>
        <a:bodyPr/>
        <a:lstStyle/>
        <a:p>
          <a:r>
            <a:rPr lang="en-US" i="1" dirty="0" smtClean="0"/>
            <a:t>Measures</a:t>
          </a:r>
          <a:endParaRPr lang="en-US" i="1" dirty="0"/>
        </a:p>
      </dgm:t>
    </dgm:pt>
    <dgm:pt modelId="{E409FA04-CD0C-4EAB-AF34-E1984A2C8D20}" type="parTrans" cxnId="{53E9242D-240A-41C5-A24C-12FCE56EEC82}">
      <dgm:prSet/>
      <dgm:spPr/>
      <dgm:t>
        <a:bodyPr/>
        <a:lstStyle/>
        <a:p>
          <a:endParaRPr lang="en-US"/>
        </a:p>
      </dgm:t>
    </dgm:pt>
    <dgm:pt modelId="{FE59D905-8363-4642-9D69-96C5A7C79644}" type="sibTrans" cxnId="{53E9242D-240A-41C5-A24C-12FCE56EEC82}">
      <dgm:prSet/>
      <dgm:spPr/>
      <dgm:t>
        <a:bodyPr/>
        <a:lstStyle/>
        <a:p>
          <a:endParaRPr lang="en-US"/>
        </a:p>
      </dgm:t>
    </dgm:pt>
    <dgm:pt modelId="{52EB2DD1-4459-45A8-A1DF-66477E7D4FF8}">
      <dgm:prSet phldrT="[Text]"/>
      <dgm:spPr/>
      <dgm:t>
        <a:bodyPr/>
        <a:lstStyle/>
        <a:p>
          <a:r>
            <a:rPr lang="en-US" dirty="0" err="1" smtClean="0"/>
            <a:t>Jumlah</a:t>
          </a:r>
          <a:r>
            <a:rPr lang="en-US" dirty="0" smtClean="0"/>
            <a:t> yang </a:t>
          </a:r>
          <a:r>
            <a:rPr lang="en-US" dirty="0" err="1" smtClean="0"/>
            <a:t>melakukan</a:t>
          </a:r>
          <a:r>
            <a:rPr lang="en-US" dirty="0" smtClean="0"/>
            <a:t> </a:t>
          </a:r>
          <a:r>
            <a:rPr lang="en-US" dirty="0" err="1" smtClean="0"/>
            <a:t>penelitian</a:t>
          </a:r>
          <a:r>
            <a:rPr lang="en-US" dirty="0" smtClean="0"/>
            <a:t> min 1 </a:t>
          </a:r>
          <a:r>
            <a:rPr lang="en-US" dirty="0" err="1" smtClean="0"/>
            <a:t>th</a:t>
          </a:r>
          <a:r>
            <a:rPr lang="en-US" dirty="0" smtClean="0"/>
            <a:t> 1kali/</a:t>
          </a:r>
          <a:r>
            <a:rPr lang="en-US" dirty="0" err="1" smtClean="0"/>
            <a:t>jumlah</a:t>
          </a:r>
          <a:r>
            <a:rPr lang="en-US" dirty="0" smtClean="0"/>
            <a:t> </a:t>
          </a:r>
          <a:r>
            <a:rPr lang="en-US" dirty="0" err="1" smtClean="0"/>
            <a:t>dosen</a:t>
          </a:r>
          <a:r>
            <a:rPr lang="en-US" dirty="0" smtClean="0"/>
            <a:t> </a:t>
          </a:r>
          <a:r>
            <a:rPr lang="en-US" dirty="0" err="1" smtClean="0"/>
            <a:t>seluruhnya</a:t>
          </a:r>
          <a:r>
            <a:rPr lang="en-US" dirty="0" smtClean="0"/>
            <a:t>  * 100%</a:t>
          </a:r>
          <a:endParaRPr lang="en-US" dirty="0"/>
        </a:p>
      </dgm:t>
    </dgm:pt>
    <dgm:pt modelId="{038E6DAA-1A66-4F03-ACF5-D7442C289329}" type="parTrans" cxnId="{298ABB1D-DCCD-4D96-9DA8-FAA8AFC5F694}">
      <dgm:prSet/>
      <dgm:spPr/>
      <dgm:t>
        <a:bodyPr/>
        <a:lstStyle/>
        <a:p>
          <a:endParaRPr lang="en-US"/>
        </a:p>
      </dgm:t>
    </dgm:pt>
    <dgm:pt modelId="{C441D887-D5F1-4FDC-B60A-07A3703AB70C}" type="sibTrans" cxnId="{298ABB1D-DCCD-4D96-9DA8-FAA8AFC5F694}">
      <dgm:prSet/>
      <dgm:spPr/>
      <dgm:t>
        <a:bodyPr/>
        <a:lstStyle/>
        <a:p>
          <a:endParaRPr lang="en-US"/>
        </a:p>
      </dgm:t>
    </dgm:pt>
    <dgm:pt modelId="{49C368D6-9EB9-4DBE-AD0D-7EC4741E925B}">
      <dgm:prSet phldrT="[Text]"/>
      <dgm:spPr/>
      <dgm:t>
        <a:bodyPr/>
        <a:lstStyle/>
        <a:p>
          <a:r>
            <a:rPr lang="en-US" i="1" dirty="0" smtClean="0"/>
            <a:t>Targets</a:t>
          </a:r>
          <a:r>
            <a:rPr lang="en-US" dirty="0" smtClean="0"/>
            <a:t> </a:t>
          </a:r>
          <a:endParaRPr lang="en-US" dirty="0"/>
        </a:p>
      </dgm:t>
    </dgm:pt>
    <dgm:pt modelId="{D2ECAD7D-DB6E-4C04-B52F-16F7864B1B40}" type="parTrans" cxnId="{24A8BB59-08C1-418F-9316-FA0C1F422BB7}">
      <dgm:prSet/>
      <dgm:spPr/>
    </dgm:pt>
    <dgm:pt modelId="{904D9860-15C4-4C7F-8F3A-E4B0327BF37D}" type="sibTrans" cxnId="{24A8BB59-08C1-418F-9316-FA0C1F422BB7}">
      <dgm:prSet/>
      <dgm:spPr/>
    </dgm:pt>
    <dgm:pt modelId="{03FDF681-0739-4633-B85A-8DA3193B1EA5}">
      <dgm:prSet/>
      <dgm:spPr/>
      <dgm:t>
        <a:bodyPr/>
        <a:lstStyle/>
        <a:p>
          <a:r>
            <a:rPr lang="en-US" dirty="0" smtClean="0"/>
            <a:t>Minimal 80%  </a:t>
          </a:r>
          <a:r>
            <a:rPr lang="en-US" dirty="0" err="1" smtClean="0"/>
            <a:t>setiap</a:t>
          </a:r>
          <a:r>
            <a:rPr lang="en-US" dirty="0" smtClean="0"/>
            <a:t> </a:t>
          </a:r>
          <a:r>
            <a:rPr lang="en-US" dirty="0" err="1" smtClean="0"/>
            <a:t>tahun</a:t>
          </a:r>
          <a:endParaRPr lang="en-US" dirty="0"/>
        </a:p>
      </dgm:t>
    </dgm:pt>
    <dgm:pt modelId="{0AEDBEE9-A129-4E76-B48B-2E0F386C5FD2}" type="parTrans" cxnId="{CFA78C61-F50E-4C19-BCC0-956EAAD4C549}">
      <dgm:prSet/>
      <dgm:spPr/>
    </dgm:pt>
    <dgm:pt modelId="{2A84FCD2-2E86-4309-BF07-53619B97A40F}" type="sibTrans" cxnId="{CFA78C61-F50E-4C19-BCC0-956EAAD4C549}">
      <dgm:prSet/>
      <dgm:spPr/>
    </dgm:pt>
    <dgm:pt modelId="{CCF0AFDF-2451-4DF6-855A-193215B1432B}">
      <dgm:prSet phldrT="[Text]"/>
      <dgm:spPr/>
      <dgm:t>
        <a:bodyPr/>
        <a:lstStyle/>
        <a:p>
          <a:endParaRPr lang="en-US" dirty="0"/>
        </a:p>
      </dgm:t>
    </dgm:pt>
    <dgm:pt modelId="{706D136E-4691-4A8D-B1E8-B4597291F8BA}" type="parTrans" cxnId="{B85D591D-2A40-4EBF-87D7-7BEF819BEF8E}">
      <dgm:prSet/>
      <dgm:spPr/>
    </dgm:pt>
    <dgm:pt modelId="{8BF126ED-7996-41D0-B13D-1603C4D2D767}" type="sibTrans" cxnId="{B85D591D-2A40-4EBF-87D7-7BEF819BEF8E}">
      <dgm:prSet/>
      <dgm:spPr/>
    </dgm:pt>
    <dgm:pt modelId="{E51B925F-23A5-402B-80DA-B3FAAC59DF7A}">
      <dgm:prSet/>
      <dgm:spPr/>
      <dgm:t>
        <a:bodyPr/>
        <a:lstStyle/>
        <a:p>
          <a:endParaRPr lang="en-US" dirty="0"/>
        </a:p>
      </dgm:t>
    </dgm:pt>
    <dgm:pt modelId="{8177F3AC-684C-4601-B610-FE2A31182752}" type="parTrans" cxnId="{7766244E-51F7-4C14-9606-CB389BB1E451}">
      <dgm:prSet/>
      <dgm:spPr/>
    </dgm:pt>
    <dgm:pt modelId="{F929A7ED-9206-4379-9D62-E6420A6B8F0E}" type="sibTrans" cxnId="{7766244E-51F7-4C14-9606-CB389BB1E451}">
      <dgm:prSet/>
      <dgm:spPr/>
    </dgm:pt>
    <dgm:pt modelId="{89051AAB-D7FC-47A3-831E-C1915AAA7A49}" type="pres">
      <dgm:prSet presAssocID="{CAC21384-EFE0-4F0D-BCB2-F10588332D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D58515-5B26-45D7-8EB1-299662CB8037}" type="pres">
      <dgm:prSet presAssocID="{2AFB5C35-AB62-4C00-A5AD-46E642C32145}" presName="linNode" presStyleCnt="0"/>
      <dgm:spPr/>
    </dgm:pt>
    <dgm:pt modelId="{0DDC4801-0706-4A87-BD5A-A51F4495553E}" type="pres">
      <dgm:prSet presAssocID="{2AFB5C35-AB62-4C00-A5AD-46E642C32145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4CE81-6DDE-4C8B-9E74-3CE2DBC11C4D}" type="pres">
      <dgm:prSet presAssocID="{2AFB5C35-AB62-4C00-A5AD-46E642C32145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0ADEA-34A3-40DA-A4A7-B5AFD104CFD0}" type="pres">
      <dgm:prSet presAssocID="{CF3F2EDD-D6B7-4255-B272-CD22B9C0C25A}" presName="spacing" presStyleCnt="0"/>
      <dgm:spPr/>
    </dgm:pt>
    <dgm:pt modelId="{CB690F66-BCE0-4926-9CC5-945A2184DAF2}" type="pres">
      <dgm:prSet presAssocID="{7DFAB7BB-2235-4FAB-B588-565DC6F685DC}" presName="linNode" presStyleCnt="0"/>
      <dgm:spPr/>
    </dgm:pt>
    <dgm:pt modelId="{41303F68-33EC-4994-AF06-7EC90687AD90}" type="pres">
      <dgm:prSet presAssocID="{7DFAB7BB-2235-4FAB-B588-565DC6F685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BDB74-9D31-4279-992B-88DEB23AEBAE}" type="pres">
      <dgm:prSet presAssocID="{7DFAB7BB-2235-4FAB-B588-565DC6F685D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F3E6CD-489A-4D9F-B3EA-7B3A70E0BDB6}" type="pres">
      <dgm:prSet presAssocID="{FE59D905-8363-4642-9D69-96C5A7C79644}" presName="spacing" presStyleCnt="0"/>
      <dgm:spPr/>
    </dgm:pt>
    <dgm:pt modelId="{474BD14F-2DD2-4154-B9AF-D5517F273A26}" type="pres">
      <dgm:prSet presAssocID="{49C368D6-9EB9-4DBE-AD0D-7EC4741E925B}" presName="linNode" presStyleCnt="0"/>
      <dgm:spPr/>
    </dgm:pt>
    <dgm:pt modelId="{CCAD9C41-3257-443E-AD8C-FE0F6A9DB354}" type="pres">
      <dgm:prSet presAssocID="{49C368D6-9EB9-4DBE-AD0D-7EC4741E925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D9165-A8B3-49B1-8571-EA77EAEA4B10}" type="pres">
      <dgm:prSet presAssocID="{49C368D6-9EB9-4DBE-AD0D-7EC4741E925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5B80E7-44F8-4AE5-B3A1-7146E005CDCF}" type="presOf" srcId="{49C368D6-9EB9-4DBE-AD0D-7EC4741E925B}" destId="{CCAD9C41-3257-443E-AD8C-FE0F6A9DB354}" srcOrd="0" destOrd="0" presId="urn:microsoft.com/office/officeart/2005/8/layout/vList6"/>
    <dgm:cxn modelId="{B85D591D-2A40-4EBF-87D7-7BEF819BEF8E}" srcId="{2AFB5C35-AB62-4C00-A5AD-46E642C32145}" destId="{CCF0AFDF-2451-4DF6-855A-193215B1432B}" srcOrd="0" destOrd="0" parTransId="{706D136E-4691-4A8D-B1E8-B4597291F8BA}" sibTransId="{8BF126ED-7996-41D0-B13D-1603C4D2D767}"/>
    <dgm:cxn modelId="{2CFB4576-4B69-41C9-8905-5E0E26ECA867}" type="presOf" srcId="{52EB2DD1-4459-45A8-A1DF-66477E7D4FF8}" destId="{AE2BDB74-9D31-4279-992B-88DEB23AEBAE}" srcOrd="0" destOrd="0" presId="urn:microsoft.com/office/officeart/2005/8/layout/vList6"/>
    <dgm:cxn modelId="{FFEF347A-1D63-4AFA-80BF-D2FD1FDC36C8}" type="presOf" srcId="{7DFAB7BB-2235-4FAB-B588-565DC6F685DC}" destId="{41303F68-33EC-4994-AF06-7EC90687AD90}" srcOrd="0" destOrd="0" presId="urn:microsoft.com/office/officeart/2005/8/layout/vList6"/>
    <dgm:cxn modelId="{080FBED2-A545-478D-BF04-57C5130DDCAB}" srcId="{CAC21384-EFE0-4F0D-BCB2-F10588332D30}" destId="{2AFB5C35-AB62-4C00-A5AD-46E642C32145}" srcOrd="0" destOrd="0" parTransId="{6B5ABEAC-05B6-4A7B-A94C-C38D19B84971}" sibTransId="{CF3F2EDD-D6B7-4255-B272-CD22B9C0C25A}"/>
    <dgm:cxn modelId="{F417CCAE-EF4F-419D-A350-DE005C062499}" type="presOf" srcId="{7B5F6F0F-466B-4A1C-8B92-056B4716E6B9}" destId="{2DD4CE81-6DDE-4C8B-9E74-3CE2DBC11C4D}" srcOrd="0" destOrd="1" presId="urn:microsoft.com/office/officeart/2005/8/layout/vList6"/>
    <dgm:cxn modelId="{7B688065-E65B-4B92-B988-76EE8E089B9D}" type="presOf" srcId="{CCF0AFDF-2451-4DF6-855A-193215B1432B}" destId="{2DD4CE81-6DDE-4C8B-9E74-3CE2DBC11C4D}" srcOrd="0" destOrd="0" presId="urn:microsoft.com/office/officeart/2005/8/layout/vList6"/>
    <dgm:cxn modelId="{0BB2B928-F7B2-4AAF-A444-4DF2D78FD015}" type="presOf" srcId="{E51B925F-23A5-402B-80DA-B3FAAC59DF7A}" destId="{4A5D9165-A8B3-49B1-8571-EA77EAEA4B10}" srcOrd="0" destOrd="0" presId="urn:microsoft.com/office/officeart/2005/8/layout/vList6"/>
    <dgm:cxn modelId="{53E9242D-240A-41C5-A24C-12FCE56EEC82}" srcId="{CAC21384-EFE0-4F0D-BCB2-F10588332D30}" destId="{7DFAB7BB-2235-4FAB-B588-565DC6F685DC}" srcOrd="1" destOrd="0" parTransId="{E409FA04-CD0C-4EAB-AF34-E1984A2C8D20}" sibTransId="{FE59D905-8363-4642-9D69-96C5A7C79644}"/>
    <dgm:cxn modelId="{24A8BB59-08C1-418F-9316-FA0C1F422BB7}" srcId="{CAC21384-EFE0-4F0D-BCB2-F10588332D30}" destId="{49C368D6-9EB9-4DBE-AD0D-7EC4741E925B}" srcOrd="2" destOrd="0" parTransId="{D2ECAD7D-DB6E-4C04-B52F-16F7864B1B40}" sibTransId="{904D9860-15C4-4C7F-8F3A-E4B0327BF37D}"/>
    <dgm:cxn modelId="{CFA78C61-F50E-4C19-BCC0-956EAAD4C549}" srcId="{49C368D6-9EB9-4DBE-AD0D-7EC4741E925B}" destId="{03FDF681-0739-4633-B85A-8DA3193B1EA5}" srcOrd="1" destOrd="0" parTransId="{0AEDBEE9-A129-4E76-B48B-2E0F386C5FD2}" sibTransId="{2A84FCD2-2E86-4309-BF07-53619B97A40F}"/>
    <dgm:cxn modelId="{2624B804-036E-4DCE-9126-BC4AD33EB6CE}" srcId="{2AFB5C35-AB62-4C00-A5AD-46E642C32145}" destId="{7B5F6F0F-466B-4A1C-8B92-056B4716E6B9}" srcOrd="1" destOrd="0" parTransId="{EF479A4D-073F-4FB3-B78C-78E9DA081399}" sibTransId="{87BB64AF-73E0-4AEA-B0B9-733145718393}"/>
    <dgm:cxn modelId="{FC698808-0FA4-48B4-AF8B-25D943AC60D1}" type="presOf" srcId="{CAC21384-EFE0-4F0D-BCB2-F10588332D30}" destId="{89051AAB-D7FC-47A3-831E-C1915AAA7A49}" srcOrd="0" destOrd="0" presId="urn:microsoft.com/office/officeart/2005/8/layout/vList6"/>
    <dgm:cxn modelId="{5B494E32-144F-427D-9051-953E48F2118F}" type="presOf" srcId="{03FDF681-0739-4633-B85A-8DA3193B1EA5}" destId="{4A5D9165-A8B3-49B1-8571-EA77EAEA4B10}" srcOrd="0" destOrd="1" presId="urn:microsoft.com/office/officeart/2005/8/layout/vList6"/>
    <dgm:cxn modelId="{7766244E-51F7-4C14-9606-CB389BB1E451}" srcId="{49C368D6-9EB9-4DBE-AD0D-7EC4741E925B}" destId="{E51B925F-23A5-402B-80DA-B3FAAC59DF7A}" srcOrd="0" destOrd="0" parTransId="{8177F3AC-684C-4601-B610-FE2A31182752}" sibTransId="{F929A7ED-9206-4379-9D62-E6420A6B8F0E}"/>
    <dgm:cxn modelId="{298ABB1D-DCCD-4D96-9DA8-FAA8AFC5F694}" srcId="{7DFAB7BB-2235-4FAB-B588-565DC6F685DC}" destId="{52EB2DD1-4459-45A8-A1DF-66477E7D4FF8}" srcOrd="0" destOrd="0" parTransId="{038E6DAA-1A66-4F03-ACF5-D7442C289329}" sibTransId="{C441D887-D5F1-4FDC-B60A-07A3703AB70C}"/>
    <dgm:cxn modelId="{CEBF4176-042F-4E11-897A-4600DAD6488E}" type="presOf" srcId="{2AFB5C35-AB62-4C00-A5AD-46E642C32145}" destId="{0DDC4801-0706-4A87-BD5A-A51F4495553E}" srcOrd="0" destOrd="0" presId="urn:microsoft.com/office/officeart/2005/8/layout/vList6"/>
    <dgm:cxn modelId="{8B88724F-3872-4939-B1BD-6633765FECC8}" type="presParOf" srcId="{89051AAB-D7FC-47A3-831E-C1915AAA7A49}" destId="{57D58515-5B26-45D7-8EB1-299662CB8037}" srcOrd="0" destOrd="0" presId="urn:microsoft.com/office/officeart/2005/8/layout/vList6"/>
    <dgm:cxn modelId="{0D6F02C6-E72D-40DD-A32F-FF6EE1EC9307}" type="presParOf" srcId="{57D58515-5B26-45D7-8EB1-299662CB8037}" destId="{0DDC4801-0706-4A87-BD5A-A51F4495553E}" srcOrd="0" destOrd="0" presId="urn:microsoft.com/office/officeart/2005/8/layout/vList6"/>
    <dgm:cxn modelId="{C73163F7-5CE8-45CD-83F1-6A9457B73576}" type="presParOf" srcId="{57D58515-5B26-45D7-8EB1-299662CB8037}" destId="{2DD4CE81-6DDE-4C8B-9E74-3CE2DBC11C4D}" srcOrd="1" destOrd="0" presId="urn:microsoft.com/office/officeart/2005/8/layout/vList6"/>
    <dgm:cxn modelId="{C8F23FF6-6548-4536-B822-31B1B7A645BF}" type="presParOf" srcId="{89051AAB-D7FC-47A3-831E-C1915AAA7A49}" destId="{5AD0ADEA-34A3-40DA-A4A7-B5AFD104CFD0}" srcOrd="1" destOrd="0" presId="urn:microsoft.com/office/officeart/2005/8/layout/vList6"/>
    <dgm:cxn modelId="{F2B04578-5629-4501-982B-BF3E67351F85}" type="presParOf" srcId="{89051AAB-D7FC-47A3-831E-C1915AAA7A49}" destId="{CB690F66-BCE0-4926-9CC5-945A2184DAF2}" srcOrd="2" destOrd="0" presId="urn:microsoft.com/office/officeart/2005/8/layout/vList6"/>
    <dgm:cxn modelId="{F26C10FD-8C37-4FB6-B7A5-FA59B2DE0617}" type="presParOf" srcId="{CB690F66-BCE0-4926-9CC5-945A2184DAF2}" destId="{41303F68-33EC-4994-AF06-7EC90687AD90}" srcOrd="0" destOrd="0" presId="urn:microsoft.com/office/officeart/2005/8/layout/vList6"/>
    <dgm:cxn modelId="{2D56CE16-A8C4-4CD6-9F19-DA301A7654AE}" type="presParOf" srcId="{CB690F66-BCE0-4926-9CC5-945A2184DAF2}" destId="{AE2BDB74-9D31-4279-992B-88DEB23AEBAE}" srcOrd="1" destOrd="0" presId="urn:microsoft.com/office/officeart/2005/8/layout/vList6"/>
    <dgm:cxn modelId="{F48E2761-0B46-4402-9E81-D37D38B8ED48}" type="presParOf" srcId="{89051AAB-D7FC-47A3-831E-C1915AAA7A49}" destId="{00F3E6CD-489A-4D9F-B3EA-7B3A70E0BDB6}" srcOrd="3" destOrd="0" presId="urn:microsoft.com/office/officeart/2005/8/layout/vList6"/>
    <dgm:cxn modelId="{AD69326B-9B87-4210-A7E4-D9AC902BC0FA}" type="presParOf" srcId="{89051AAB-D7FC-47A3-831E-C1915AAA7A49}" destId="{474BD14F-2DD2-4154-B9AF-D5517F273A26}" srcOrd="4" destOrd="0" presId="urn:microsoft.com/office/officeart/2005/8/layout/vList6"/>
    <dgm:cxn modelId="{DCB7FC65-7A70-4777-B301-FAA46471582E}" type="presParOf" srcId="{474BD14F-2DD2-4154-B9AF-D5517F273A26}" destId="{CCAD9C41-3257-443E-AD8C-FE0F6A9DB354}" srcOrd="0" destOrd="0" presId="urn:microsoft.com/office/officeart/2005/8/layout/vList6"/>
    <dgm:cxn modelId="{B3455732-EB9E-4053-AC2B-2509DAE16B4C}" type="presParOf" srcId="{474BD14F-2DD2-4154-B9AF-D5517F273A26}" destId="{4A5D9165-A8B3-49B1-8571-EA77EAEA4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427EA57-56E9-4CDB-9108-090C3E26FA7F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27E601-DE90-485E-BDD7-0029CC9781A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5400" dirty="0" smtClean="0"/>
            <a:t>A </a:t>
          </a:r>
          <a:endParaRPr lang="en-US" sz="5400" dirty="0"/>
        </a:p>
      </dgm:t>
    </dgm:pt>
    <dgm:pt modelId="{09859675-D3C0-4B0A-B50B-521CB069C0DC}" type="parTrans" cxnId="{17B9B4A0-B696-4FCF-8860-C89A99CF33F8}">
      <dgm:prSet/>
      <dgm:spPr/>
      <dgm:t>
        <a:bodyPr/>
        <a:lstStyle/>
        <a:p>
          <a:endParaRPr lang="en-US"/>
        </a:p>
      </dgm:t>
    </dgm:pt>
    <dgm:pt modelId="{D6011006-A975-4B50-889E-10434B774A6F}" type="sibTrans" cxnId="{17B9B4A0-B696-4FCF-8860-C89A99CF33F8}">
      <dgm:prSet/>
      <dgm:spPr/>
      <dgm:t>
        <a:bodyPr/>
        <a:lstStyle/>
        <a:p>
          <a:endParaRPr lang="en-US"/>
        </a:p>
      </dgm:t>
    </dgm:pt>
    <dgm:pt modelId="{2AF1E2D7-295C-4A38-8D22-123D865FACE6}">
      <dgm:prSet phldrT="[Text]" custT="1"/>
      <dgm:spPr/>
      <dgm:t>
        <a:bodyPr/>
        <a:lstStyle/>
        <a:p>
          <a:r>
            <a:rPr lang="en-US" sz="2400" dirty="0" err="1" smtClean="0"/>
            <a:t>Setiap</a:t>
          </a:r>
          <a:r>
            <a:rPr lang="en-US" sz="2400" dirty="0" smtClean="0"/>
            <a:t> </a:t>
          </a:r>
          <a:r>
            <a:rPr lang="en-US" sz="2400" dirty="0" err="1" smtClean="0"/>
            <a:t>dosen</a:t>
          </a:r>
          <a:endParaRPr lang="en-US" sz="2400" dirty="0"/>
        </a:p>
      </dgm:t>
    </dgm:pt>
    <dgm:pt modelId="{B0406C1D-C11C-431C-8241-5BF01BC97807}" type="parTrans" cxnId="{79961EB8-2C4F-4878-8E25-6FDEC6B7391A}">
      <dgm:prSet/>
      <dgm:spPr/>
      <dgm:t>
        <a:bodyPr/>
        <a:lstStyle/>
        <a:p>
          <a:endParaRPr lang="en-US"/>
        </a:p>
      </dgm:t>
    </dgm:pt>
    <dgm:pt modelId="{D702E077-00DB-40D2-A91C-AC969EBB3107}" type="sibTrans" cxnId="{79961EB8-2C4F-4878-8E25-6FDEC6B7391A}">
      <dgm:prSet/>
      <dgm:spPr/>
      <dgm:t>
        <a:bodyPr/>
        <a:lstStyle/>
        <a:p>
          <a:endParaRPr lang="en-US"/>
        </a:p>
      </dgm:t>
    </dgm:pt>
    <dgm:pt modelId="{4152F971-F379-40E5-B281-1028D8C70204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095D24F9-19B5-4C09-A1B1-AF75C7E6A9E4}" type="parTrans" cxnId="{3CF0BEC0-9651-41F8-B4AA-FC637B44A4D1}">
      <dgm:prSet/>
      <dgm:spPr/>
      <dgm:t>
        <a:bodyPr/>
        <a:lstStyle/>
        <a:p>
          <a:endParaRPr lang="en-US"/>
        </a:p>
      </dgm:t>
    </dgm:pt>
    <dgm:pt modelId="{B6C25830-F080-4397-BCE0-EC95FD218444}" type="sibTrans" cxnId="{3CF0BEC0-9651-41F8-B4AA-FC637B44A4D1}">
      <dgm:prSet/>
      <dgm:spPr/>
      <dgm:t>
        <a:bodyPr/>
        <a:lstStyle/>
        <a:p>
          <a:endParaRPr lang="en-US"/>
        </a:p>
      </dgm:t>
    </dgm:pt>
    <dgm:pt modelId="{25777AEE-5915-47D0-9876-261DB2E1EE47}">
      <dgm:prSet phldrT="[Text]" custT="1"/>
      <dgm:spPr/>
      <dgm:t>
        <a:bodyPr/>
        <a:lstStyle/>
        <a:p>
          <a:r>
            <a:rPr lang="en-US" sz="2400" dirty="0" err="1" smtClean="0"/>
            <a:t>Harus</a:t>
          </a:r>
          <a:r>
            <a:rPr lang="en-US" sz="2400" dirty="0" smtClean="0"/>
            <a:t> </a:t>
          </a:r>
          <a:r>
            <a:rPr lang="en-US" sz="2400" dirty="0" err="1" smtClean="0"/>
            <a:t>membuat</a:t>
          </a:r>
          <a:r>
            <a:rPr lang="en-US" sz="2400" dirty="0" smtClean="0"/>
            <a:t> RPS </a:t>
          </a:r>
          <a:r>
            <a:rPr lang="en-US" sz="2400" dirty="0" err="1" smtClean="0"/>
            <a:t>untuk</a:t>
          </a:r>
          <a:r>
            <a:rPr lang="en-US" sz="2400" dirty="0" smtClean="0"/>
            <a:t> </a:t>
          </a:r>
          <a:r>
            <a:rPr lang="en-US" sz="2400" dirty="0" err="1" smtClean="0"/>
            <a:t>setiap</a:t>
          </a:r>
          <a:r>
            <a:rPr lang="en-US" sz="2400" dirty="0" smtClean="0"/>
            <a:t> </a:t>
          </a:r>
          <a:r>
            <a:rPr lang="en-US" sz="2400" dirty="0" err="1" smtClean="0"/>
            <a:t>matakuliah</a:t>
          </a:r>
          <a:r>
            <a:rPr lang="en-US" sz="2400" dirty="0" smtClean="0"/>
            <a:t> yang </a:t>
          </a:r>
          <a:r>
            <a:rPr lang="en-US" sz="2400" dirty="0" err="1" smtClean="0"/>
            <a:t>akan</a:t>
          </a:r>
          <a:r>
            <a:rPr lang="en-US" sz="2400" dirty="0" smtClean="0"/>
            <a:t> </a:t>
          </a:r>
          <a:r>
            <a:rPr lang="en-US" sz="2400" dirty="0" err="1" smtClean="0"/>
            <a:t>diajarkan</a:t>
          </a:r>
          <a:endParaRPr lang="en-US" sz="2400" dirty="0"/>
        </a:p>
      </dgm:t>
    </dgm:pt>
    <dgm:pt modelId="{91ACC994-EB5E-4803-8C32-1CBD0E024C57}" type="parTrans" cxnId="{9371AE73-DE07-43A9-AF8C-21320A52B843}">
      <dgm:prSet/>
      <dgm:spPr/>
      <dgm:t>
        <a:bodyPr/>
        <a:lstStyle/>
        <a:p>
          <a:endParaRPr lang="en-US"/>
        </a:p>
      </dgm:t>
    </dgm:pt>
    <dgm:pt modelId="{C36C51FB-A684-4015-9507-B566B43FCD59}" type="sibTrans" cxnId="{9371AE73-DE07-43A9-AF8C-21320A52B843}">
      <dgm:prSet/>
      <dgm:spPr/>
      <dgm:t>
        <a:bodyPr/>
        <a:lstStyle/>
        <a:p>
          <a:endParaRPr lang="en-US"/>
        </a:p>
      </dgm:t>
    </dgm:pt>
    <dgm:pt modelId="{D4A37A04-19AF-457A-8823-D2C85F60D68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5572B39-A34A-4CA0-BED1-BDEC4BCA01E9}" type="parTrans" cxnId="{2F80A463-3475-4911-AA1D-8472BCAC6D1E}">
      <dgm:prSet/>
      <dgm:spPr/>
      <dgm:t>
        <a:bodyPr/>
        <a:lstStyle/>
        <a:p>
          <a:endParaRPr lang="en-US"/>
        </a:p>
      </dgm:t>
    </dgm:pt>
    <dgm:pt modelId="{3E8B5B75-A155-4950-A1E9-0456D6759788}" type="sibTrans" cxnId="{2F80A463-3475-4911-AA1D-8472BCAC6D1E}">
      <dgm:prSet/>
      <dgm:spPr/>
      <dgm:t>
        <a:bodyPr/>
        <a:lstStyle/>
        <a:p>
          <a:endParaRPr lang="en-US"/>
        </a:p>
      </dgm:t>
    </dgm:pt>
    <dgm:pt modelId="{2171EB17-0D31-4A0B-B176-F63482BC1890}">
      <dgm:prSet phldrT="[Text]" custT="1"/>
      <dgm:spPr/>
      <dgm:t>
        <a:bodyPr/>
        <a:lstStyle/>
        <a:p>
          <a:r>
            <a:rPr lang="en-US" sz="2400" dirty="0" smtClean="0"/>
            <a:t>Minimal  90% RPS </a:t>
          </a:r>
          <a:r>
            <a:rPr lang="en-US" sz="2400" dirty="0" err="1" smtClean="0"/>
            <a:t>selesai</a:t>
          </a:r>
          <a:r>
            <a:rPr lang="en-US" sz="2400" dirty="0" smtClean="0"/>
            <a:t> </a:t>
          </a:r>
          <a:r>
            <a:rPr lang="en-US" sz="2400" dirty="0" err="1" smtClean="0"/>
            <a:t>satu</a:t>
          </a:r>
          <a:r>
            <a:rPr lang="en-US" sz="2400" dirty="0" smtClean="0"/>
            <a:t> </a:t>
          </a:r>
          <a:r>
            <a:rPr lang="en-US" sz="2400" dirty="0" err="1" smtClean="0"/>
            <a:t>bulan</a:t>
          </a:r>
          <a:r>
            <a:rPr lang="en-US" sz="2400" dirty="0" smtClean="0"/>
            <a:t> </a:t>
          </a:r>
          <a:r>
            <a:rPr lang="en-US" sz="2400" dirty="0" err="1" smtClean="0"/>
            <a:t>sebelum</a:t>
          </a:r>
          <a:r>
            <a:rPr lang="en-US" sz="2400" dirty="0" smtClean="0"/>
            <a:t> </a:t>
          </a:r>
          <a:r>
            <a:rPr lang="en-US" sz="2400" dirty="0" err="1" smtClean="0"/>
            <a:t>perkuliahan</a:t>
          </a:r>
          <a:r>
            <a:rPr lang="en-US" sz="2400" dirty="0" smtClean="0"/>
            <a:t> </a:t>
          </a:r>
          <a:r>
            <a:rPr lang="en-US" sz="2400" dirty="0" err="1" smtClean="0"/>
            <a:t>dimulai</a:t>
          </a:r>
          <a:endParaRPr lang="en-US" sz="2400" dirty="0"/>
        </a:p>
      </dgm:t>
    </dgm:pt>
    <dgm:pt modelId="{8A371B90-D18D-434D-8238-0011BC1C3F4D}" type="parTrans" cxnId="{89BA71D6-A1DF-4915-8365-B2ACEC768F21}">
      <dgm:prSet/>
      <dgm:spPr/>
      <dgm:t>
        <a:bodyPr/>
        <a:lstStyle/>
        <a:p>
          <a:endParaRPr lang="en-US"/>
        </a:p>
      </dgm:t>
    </dgm:pt>
    <dgm:pt modelId="{DC01C10F-8548-47AC-B10E-54970C434018}" type="sibTrans" cxnId="{89BA71D6-A1DF-4915-8365-B2ACEC768F21}">
      <dgm:prSet/>
      <dgm:spPr/>
      <dgm:t>
        <a:bodyPr/>
        <a:lstStyle/>
        <a:p>
          <a:endParaRPr lang="en-US"/>
        </a:p>
      </dgm:t>
    </dgm:pt>
    <dgm:pt modelId="{78DFE7AC-1378-4EAE-98E7-B922367FDAF9}">
      <dgm:prSet phldrT="[Text]" custT="1"/>
      <dgm:spPr/>
      <dgm:t>
        <a:bodyPr/>
        <a:lstStyle/>
        <a:p>
          <a:r>
            <a:rPr lang="en-US" sz="2400" dirty="0" err="1" smtClean="0"/>
            <a:t>Pada</a:t>
          </a:r>
          <a:r>
            <a:rPr lang="en-US" sz="2400" dirty="0" smtClean="0"/>
            <a:t> </a:t>
          </a:r>
          <a:r>
            <a:rPr lang="en-US" sz="2400" dirty="0" err="1" smtClean="0"/>
            <a:t>setiap</a:t>
          </a:r>
          <a:r>
            <a:rPr lang="en-US" sz="2400" dirty="0" smtClean="0"/>
            <a:t> semester</a:t>
          </a:r>
          <a:endParaRPr lang="en-US" sz="2400" dirty="0"/>
        </a:p>
      </dgm:t>
    </dgm:pt>
    <dgm:pt modelId="{870A7A86-AA98-48F4-BD2B-5114F209B051}" type="parTrans" cxnId="{65A18435-F2B3-4B27-97AA-548A29D23E9A}">
      <dgm:prSet/>
      <dgm:spPr/>
      <dgm:t>
        <a:bodyPr/>
        <a:lstStyle/>
        <a:p>
          <a:endParaRPr lang="en-US"/>
        </a:p>
      </dgm:t>
    </dgm:pt>
    <dgm:pt modelId="{64C0EB45-0F1A-4B55-935C-B67175CDBF78}" type="sibTrans" cxnId="{65A18435-F2B3-4B27-97AA-548A29D23E9A}">
      <dgm:prSet/>
      <dgm:spPr/>
      <dgm:t>
        <a:bodyPr/>
        <a:lstStyle/>
        <a:p>
          <a:endParaRPr lang="en-US"/>
        </a:p>
      </dgm:t>
    </dgm:pt>
    <dgm:pt modelId="{180F7AE7-0557-49CB-B197-6959FD2A1E05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A0D3A0F2-C553-45FB-AA71-ED18C0A58A12}" type="parTrans" cxnId="{745EDD46-021D-4888-965B-796D6453D04B}">
      <dgm:prSet/>
      <dgm:spPr/>
      <dgm:t>
        <a:bodyPr/>
        <a:lstStyle/>
        <a:p>
          <a:endParaRPr lang="en-US"/>
        </a:p>
      </dgm:t>
    </dgm:pt>
    <dgm:pt modelId="{8EB32B2D-2C89-4648-8F15-260FF1205A8E}" type="sibTrans" cxnId="{745EDD46-021D-4888-965B-796D6453D04B}">
      <dgm:prSet/>
      <dgm:spPr/>
      <dgm:t>
        <a:bodyPr/>
        <a:lstStyle/>
        <a:p>
          <a:endParaRPr lang="en-US"/>
        </a:p>
      </dgm:t>
    </dgm:pt>
    <dgm:pt modelId="{1F273D09-A932-4CF2-B49B-95723313F905}" type="pres">
      <dgm:prSet presAssocID="{8427EA57-56E9-4CDB-9108-090C3E26FA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005B2-BCD1-43A7-A7D6-0900B397422F}" type="pres">
      <dgm:prSet presAssocID="{8A27E601-DE90-485E-BDD7-0029CC9781AD}" presName="linNode" presStyleCnt="0"/>
      <dgm:spPr/>
    </dgm:pt>
    <dgm:pt modelId="{195046B6-51E1-482B-AD96-081034FB6934}" type="pres">
      <dgm:prSet presAssocID="{8A27E601-DE90-485E-BDD7-0029CC9781A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967B6-402F-4FCA-88F3-2A79A07951BA}" type="pres">
      <dgm:prSet presAssocID="{8A27E601-DE90-485E-BDD7-0029CC9781A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D4279-297C-4186-8110-043E370DC527}" type="pres">
      <dgm:prSet presAssocID="{D6011006-A975-4B50-889E-10434B774A6F}" presName="sp" presStyleCnt="0"/>
      <dgm:spPr/>
    </dgm:pt>
    <dgm:pt modelId="{0833FC84-9F00-488B-98A0-EBCEF56863EC}" type="pres">
      <dgm:prSet presAssocID="{4152F971-F379-40E5-B281-1028D8C70204}" presName="linNode" presStyleCnt="0"/>
      <dgm:spPr/>
    </dgm:pt>
    <dgm:pt modelId="{54422AB8-12A0-4DD9-B44C-05C2B785FE02}" type="pres">
      <dgm:prSet presAssocID="{4152F971-F379-40E5-B281-1028D8C7020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0BD7-000B-465F-AD39-7335E2CC5453}" type="pres">
      <dgm:prSet presAssocID="{4152F971-F379-40E5-B281-1028D8C7020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DF0E5-EF6F-4413-8B2C-901DF70B4C20}" type="pres">
      <dgm:prSet presAssocID="{B6C25830-F080-4397-BCE0-EC95FD218444}" presName="sp" presStyleCnt="0"/>
      <dgm:spPr/>
    </dgm:pt>
    <dgm:pt modelId="{7A9A5034-BCFF-4823-8B96-4D3DDFD6DFDB}" type="pres">
      <dgm:prSet presAssocID="{D4A37A04-19AF-457A-8823-D2C85F60D689}" presName="linNode" presStyleCnt="0"/>
      <dgm:spPr/>
    </dgm:pt>
    <dgm:pt modelId="{242AE142-A35F-4F9B-BFFE-F18E3863D451}" type="pres">
      <dgm:prSet presAssocID="{D4A37A04-19AF-457A-8823-D2C85F60D68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910B5-FFBD-4F3F-9C2F-374B8C0C9446}" type="pres">
      <dgm:prSet presAssocID="{D4A37A04-19AF-457A-8823-D2C85F60D689}" presName="descendantText" presStyleLbl="alignAccFollowNode1" presStyleIdx="2" presStyleCnt="4" custScaleY="150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2617B-149A-4167-A6B6-97FEE9903570}" type="pres">
      <dgm:prSet presAssocID="{3E8B5B75-A155-4950-A1E9-0456D6759788}" presName="sp" presStyleCnt="0"/>
      <dgm:spPr/>
    </dgm:pt>
    <dgm:pt modelId="{44F4C588-DF19-49A8-A008-86A05049B6CA}" type="pres">
      <dgm:prSet presAssocID="{180F7AE7-0557-49CB-B197-6959FD2A1E05}" presName="linNode" presStyleCnt="0"/>
      <dgm:spPr/>
    </dgm:pt>
    <dgm:pt modelId="{B6A1D335-FB25-4E94-8448-0D9B3F8D7B46}" type="pres">
      <dgm:prSet presAssocID="{180F7AE7-0557-49CB-B197-6959FD2A1E0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C2ED9E-7668-47D0-B879-1709D1851F70}" type="pres">
      <dgm:prSet presAssocID="{180F7AE7-0557-49CB-B197-6959FD2A1E0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9B4A0-B696-4FCF-8860-C89A99CF33F8}" srcId="{8427EA57-56E9-4CDB-9108-090C3E26FA7F}" destId="{8A27E601-DE90-485E-BDD7-0029CC9781AD}" srcOrd="0" destOrd="0" parTransId="{09859675-D3C0-4B0A-B50B-521CB069C0DC}" sibTransId="{D6011006-A975-4B50-889E-10434B774A6F}"/>
    <dgm:cxn modelId="{08909895-B3BD-4FEE-90AD-82CC49912C8E}" type="presOf" srcId="{2171EB17-0D31-4A0B-B176-F63482BC1890}" destId="{BD9910B5-FFBD-4F3F-9C2F-374B8C0C9446}" srcOrd="0" destOrd="0" presId="urn:microsoft.com/office/officeart/2005/8/layout/vList5"/>
    <dgm:cxn modelId="{745EDD46-021D-4888-965B-796D6453D04B}" srcId="{8427EA57-56E9-4CDB-9108-090C3E26FA7F}" destId="{180F7AE7-0557-49CB-B197-6959FD2A1E05}" srcOrd="3" destOrd="0" parTransId="{A0D3A0F2-C553-45FB-AA71-ED18C0A58A12}" sibTransId="{8EB32B2D-2C89-4648-8F15-260FF1205A8E}"/>
    <dgm:cxn modelId="{D2907D67-45A7-4463-8AB2-177317460E36}" type="presOf" srcId="{8427EA57-56E9-4CDB-9108-090C3E26FA7F}" destId="{1F273D09-A932-4CF2-B49B-95723313F905}" srcOrd="0" destOrd="0" presId="urn:microsoft.com/office/officeart/2005/8/layout/vList5"/>
    <dgm:cxn modelId="{9371AE73-DE07-43A9-AF8C-21320A52B843}" srcId="{4152F971-F379-40E5-B281-1028D8C70204}" destId="{25777AEE-5915-47D0-9876-261DB2E1EE47}" srcOrd="0" destOrd="0" parTransId="{91ACC994-EB5E-4803-8C32-1CBD0E024C57}" sibTransId="{C36C51FB-A684-4015-9507-B566B43FCD59}"/>
    <dgm:cxn modelId="{8D411ADE-7807-4D7F-8BE9-6C5251AA61A9}" type="presOf" srcId="{D4A37A04-19AF-457A-8823-D2C85F60D689}" destId="{242AE142-A35F-4F9B-BFFE-F18E3863D451}" srcOrd="0" destOrd="0" presId="urn:microsoft.com/office/officeart/2005/8/layout/vList5"/>
    <dgm:cxn modelId="{C52B9AFC-1930-40ED-83DF-5588F0F529E3}" type="presOf" srcId="{4152F971-F379-40E5-B281-1028D8C70204}" destId="{54422AB8-12A0-4DD9-B44C-05C2B785FE02}" srcOrd="0" destOrd="0" presId="urn:microsoft.com/office/officeart/2005/8/layout/vList5"/>
    <dgm:cxn modelId="{1DCCB8C3-6509-4920-9A46-88E36E7ED47D}" type="presOf" srcId="{25777AEE-5915-47D0-9876-261DB2E1EE47}" destId="{9B6F0BD7-000B-465F-AD39-7335E2CC5453}" srcOrd="0" destOrd="0" presId="urn:microsoft.com/office/officeart/2005/8/layout/vList5"/>
    <dgm:cxn modelId="{573CD6F8-E742-47A6-81B3-E10410ED6318}" type="presOf" srcId="{8A27E601-DE90-485E-BDD7-0029CC9781AD}" destId="{195046B6-51E1-482B-AD96-081034FB6934}" srcOrd="0" destOrd="0" presId="urn:microsoft.com/office/officeart/2005/8/layout/vList5"/>
    <dgm:cxn modelId="{3E73B8F5-56AD-425B-A060-6090054F2FC7}" type="presOf" srcId="{180F7AE7-0557-49CB-B197-6959FD2A1E05}" destId="{B6A1D335-FB25-4E94-8448-0D9B3F8D7B46}" srcOrd="0" destOrd="0" presId="urn:microsoft.com/office/officeart/2005/8/layout/vList5"/>
    <dgm:cxn modelId="{65A18435-F2B3-4B27-97AA-548A29D23E9A}" srcId="{180F7AE7-0557-49CB-B197-6959FD2A1E05}" destId="{78DFE7AC-1378-4EAE-98E7-B922367FDAF9}" srcOrd="0" destOrd="0" parTransId="{870A7A86-AA98-48F4-BD2B-5114F209B051}" sibTransId="{64C0EB45-0F1A-4B55-935C-B67175CDBF78}"/>
    <dgm:cxn modelId="{0BC1F5F0-C94C-4C1A-9A71-69ED9CEF0D4C}" type="presOf" srcId="{2AF1E2D7-295C-4A38-8D22-123D865FACE6}" destId="{4B1967B6-402F-4FCA-88F3-2A79A07951BA}" srcOrd="0" destOrd="0" presId="urn:microsoft.com/office/officeart/2005/8/layout/vList5"/>
    <dgm:cxn modelId="{3CF0BEC0-9651-41F8-B4AA-FC637B44A4D1}" srcId="{8427EA57-56E9-4CDB-9108-090C3E26FA7F}" destId="{4152F971-F379-40E5-B281-1028D8C70204}" srcOrd="1" destOrd="0" parTransId="{095D24F9-19B5-4C09-A1B1-AF75C7E6A9E4}" sibTransId="{B6C25830-F080-4397-BCE0-EC95FD218444}"/>
    <dgm:cxn modelId="{956A1954-9DDF-4DC0-AE28-5ACCC18E44FC}" type="presOf" srcId="{78DFE7AC-1378-4EAE-98E7-B922367FDAF9}" destId="{ABC2ED9E-7668-47D0-B879-1709D1851F70}" srcOrd="0" destOrd="0" presId="urn:microsoft.com/office/officeart/2005/8/layout/vList5"/>
    <dgm:cxn modelId="{79961EB8-2C4F-4878-8E25-6FDEC6B7391A}" srcId="{8A27E601-DE90-485E-BDD7-0029CC9781AD}" destId="{2AF1E2D7-295C-4A38-8D22-123D865FACE6}" srcOrd="0" destOrd="0" parTransId="{B0406C1D-C11C-431C-8241-5BF01BC97807}" sibTransId="{D702E077-00DB-40D2-A91C-AC969EBB3107}"/>
    <dgm:cxn modelId="{89BA71D6-A1DF-4915-8365-B2ACEC768F21}" srcId="{D4A37A04-19AF-457A-8823-D2C85F60D689}" destId="{2171EB17-0D31-4A0B-B176-F63482BC1890}" srcOrd="0" destOrd="0" parTransId="{8A371B90-D18D-434D-8238-0011BC1C3F4D}" sibTransId="{DC01C10F-8548-47AC-B10E-54970C434018}"/>
    <dgm:cxn modelId="{2F80A463-3475-4911-AA1D-8472BCAC6D1E}" srcId="{8427EA57-56E9-4CDB-9108-090C3E26FA7F}" destId="{D4A37A04-19AF-457A-8823-D2C85F60D689}" srcOrd="2" destOrd="0" parTransId="{B5572B39-A34A-4CA0-BED1-BDEC4BCA01E9}" sibTransId="{3E8B5B75-A155-4950-A1E9-0456D6759788}"/>
    <dgm:cxn modelId="{C2DA3386-38E9-4E95-8905-C7303745FC22}" type="presParOf" srcId="{1F273D09-A932-4CF2-B49B-95723313F905}" destId="{B36005B2-BCD1-43A7-A7D6-0900B397422F}" srcOrd="0" destOrd="0" presId="urn:microsoft.com/office/officeart/2005/8/layout/vList5"/>
    <dgm:cxn modelId="{DF1D93CC-2A9B-449B-AFD8-E0F4DE7A7E66}" type="presParOf" srcId="{B36005B2-BCD1-43A7-A7D6-0900B397422F}" destId="{195046B6-51E1-482B-AD96-081034FB6934}" srcOrd="0" destOrd="0" presId="urn:microsoft.com/office/officeart/2005/8/layout/vList5"/>
    <dgm:cxn modelId="{59BF0D93-1080-4F89-A843-9607D99B8D0E}" type="presParOf" srcId="{B36005B2-BCD1-43A7-A7D6-0900B397422F}" destId="{4B1967B6-402F-4FCA-88F3-2A79A07951BA}" srcOrd="1" destOrd="0" presId="urn:microsoft.com/office/officeart/2005/8/layout/vList5"/>
    <dgm:cxn modelId="{730E0819-BB51-439D-A20A-4A68FA9EBD0C}" type="presParOf" srcId="{1F273D09-A932-4CF2-B49B-95723313F905}" destId="{FDFD4279-297C-4186-8110-043E370DC527}" srcOrd="1" destOrd="0" presId="urn:microsoft.com/office/officeart/2005/8/layout/vList5"/>
    <dgm:cxn modelId="{39C929D4-4F08-4197-8443-47A80DDA1C47}" type="presParOf" srcId="{1F273D09-A932-4CF2-B49B-95723313F905}" destId="{0833FC84-9F00-488B-98A0-EBCEF56863EC}" srcOrd="2" destOrd="0" presId="urn:microsoft.com/office/officeart/2005/8/layout/vList5"/>
    <dgm:cxn modelId="{2E6C9D64-562E-45D5-B3D8-22A2E49EE270}" type="presParOf" srcId="{0833FC84-9F00-488B-98A0-EBCEF56863EC}" destId="{54422AB8-12A0-4DD9-B44C-05C2B785FE02}" srcOrd="0" destOrd="0" presId="urn:microsoft.com/office/officeart/2005/8/layout/vList5"/>
    <dgm:cxn modelId="{59BF49A4-732B-467D-907E-99EFDB5874D8}" type="presParOf" srcId="{0833FC84-9F00-488B-98A0-EBCEF56863EC}" destId="{9B6F0BD7-000B-465F-AD39-7335E2CC5453}" srcOrd="1" destOrd="0" presId="urn:microsoft.com/office/officeart/2005/8/layout/vList5"/>
    <dgm:cxn modelId="{B80F7687-3029-4157-95DE-0B9966277AF8}" type="presParOf" srcId="{1F273D09-A932-4CF2-B49B-95723313F905}" destId="{A6CDF0E5-EF6F-4413-8B2C-901DF70B4C20}" srcOrd="3" destOrd="0" presId="urn:microsoft.com/office/officeart/2005/8/layout/vList5"/>
    <dgm:cxn modelId="{E36A3CF9-B653-403C-9266-F07737AFBA41}" type="presParOf" srcId="{1F273D09-A932-4CF2-B49B-95723313F905}" destId="{7A9A5034-BCFF-4823-8B96-4D3DDFD6DFDB}" srcOrd="4" destOrd="0" presId="urn:microsoft.com/office/officeart/2005/8/layout/vList5"/>
    <dgm:cxn modelId="{CF4E8053-1F6F-41BF-859D-55A0A4E59431}" type="presParOf" srcId="{7A9A5034-BCFF-4823-8B96-4D3DDFD6DFDB}" destId="{242AE142-A35F-4F9B-BFFE-F18E3863D451}" srcOrd="0" destOrd="0" presId="urn:microsoft.com/office/officeart/2005/8/layout/vList5"/>
    <dgm:cxn modelId="{31D3F781-7167-4E07-A615-610E09656800}" type="presParOf" srcId="{7A9A5034-BCFF-4823-8B96-4D3DDFD6DFDB}" destId="{BD9910B5-FFBD-4F3F-9C2F-374B8C0C9446}" srcOrd="1" destOrd="0" presId="urn:microsoft.com/office/officeart/2005/8/layout/vList5"/>
    <dgm:cxn modelId="{29AF9B45-09F5-4736-BCE1-4FF63BD0070B}" type="presParOf" srcId="{1F273D09-A932-4CF2-B49B-95723313F905}" destId="{4352617B-149A-4167-A6B6-97FEE9903570}" srcOrd="5" destOrd="0" presId="urn:microsoft.com/office/officeart/2005/8/layout/vList5"/>
    <dgm:cxn modelId="{C4F2C408-5AD0-48BF-B262-D6770AF5A327}" type="presParOf" srcId="{1F273D09-A932-4CF2-B49B-95723313F905}" destId="{44F4C588-DF19-49A8-A008-86A05049B6CA}" srcOrd="6" destOrd="0" presId="urn:microsoft.com/office/officeart/2005/8/layout/vList5"/>
    <dgm:cxn modelId="{4C351A54-AA9C-46A6-9CD0-0EFDF409FD0D}" type="presParOf" srcId="{44F4C588-DF19-49A8-A008-86A05049B6CA}" destId="{B6A1D335-FB25-4E94-8448-0D9B3F8D7B46}" srcOrd="0" destOrd="0" presId="urn:microsoft.com/office/officeart/2005/8/layout/vList5"/>
    <dgm:cxn modelId="{20B6DFCF-2253-43B2-B14B-09260BD8869D}" type="presParOf" srcId="{44F4C588-DF19-49A8-A008-86A05049B6CA}" destId="{ABC2ED9E-7668-47D0-B879-1709D1851F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967B6-402F-4FCA-88F3-2A79A07951BA}">
      <dsp:nvSpPr>
        <dsp:cNvPr id="0" name=""/>
        <dsp:cNvSpPr/>
      </dsp:nvSpPr>
      <dsp:spPr>
        <a:xfrm rot="5400000">
          <a:off x="4917197" y="-2143131"/>
          <a:ext cx="1165810" cy="5454817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Subyek</a:t>
          </a:r>
          <a:r>
            <a:rPr lang="en-US" sz="2400" kern="1200" dirty="0" smtClean="0"/>
            <a:t> yang  </a:t>
          </a:r>
          <a:r>
            <a:rPr lang="en-US" sz="2400" kern="1200" dirty="0" err="1" smtClean="0"/>
            <a:t>melakukan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sesuatu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Pelaksana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isi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standar</a:t>
          </a:r>
          <a:endParaRPr lang="en-US" sz="2400" kern="1200" dirty="0"/>
        </a:p>
      </dsp:txBody>
      <dsp:txXfrm rot="-5400000">
        <a:off x="2772694" y="58282"/>
        <a:ext cx="5397907" cy="1051990"/>
      </dsp:txXfrm>
    </dsp:sp>
    <dsp:sp modelId="{195046B6-51E1-482B-AD96-081034FB6934}">
      <dsp:nvSpPr>
        <dsp:cNvPr id="0" name=""/>
        <dsp:cNvSpPr/>
      </dsp:nvSpPr>
      <dsp:spPr>
        <a:xfrm>
          <a:off x="0" y="0"/>
          <a:ext cx="2770605" cy="1034253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1" kern="1200" dirty="0" smtClean="0">
              <a:solidFill>
                <a:srgbClr val="FFFF00"/>
              </a:solidFill>
            </a:rPr>
            <a:t>A</a:t>
          </a:r>
          <a:r>
            <a:rPr lang="en-US" sz="3600" i="1" kern="1200" dirty="0" smtClean="0"/>
            <a:t>udience</a:t>
          </a:r>
          <a:endParaRPr lang="en-US" sz="3600" i="1" kern="1200" dirty="0"/>
        </a:p>
      </dsp:txBody>
      <dsp:txXfrm>
        <a:off x="50488" y="50488"/>
        <a:ext cx="2669629" cy="933277"/>
      </dsp:txXfrm>
    </dsp:sp>
    <dsp:sp modelId="{9B6F0BD7-000B-465F-AD39-7335E2CC5453}">
      <dsp:nvSpPr>
        <dsp:cNvPr id="0" name=""/>
        <dsp:cNvSpPr/>
      </dsp:nvSpPr>
      <dsp:spPr>
        <a:xfrm rot="5400000">
          <a:off x="5032116" y="-897450"/>
          <a:ext cx="827402" cy="526694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Hal yang </a:t>
          </a:r>
          <a:r>
            <a:rPr lang="en-US" sz="2400" kern="1200" dirty="0" err="1" smtClean="0"/>
            <a:t>harus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dilakukan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diukur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atau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capai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 rot="-5400000">
        <a:off x="2812345" y="1362711"/>
        <a:ext cx="5226554" cy="746622"/>
      </dsp:txXfrm>
    </dsp:sp>
    <dsp:sp modelId="{54422AB8-12A0-4DD9-B44C-05C2B785FE02}">
      <dsp:nvSpPr>
        <dsp:cNvPr id="0" name=""/>
        <dsp:cNvSpPr/>
      </dsp:nvSpPr>
      <dsp:spPr>
        <a:xfrm>
          <a:off x="2088" y="1218894"/>
          <a:ext cx="2810256" cy="1034253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3311292"/>
              <a:satOff val="13270"/>
              <a:lumOff val="2876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1" kern="1200" dirty="0" err="1" smtClean="0">
              <a:solidFill>
                <a:srgbClr val="FFFF00"/>
              </a:solidFill>
            </a:rPr>
            <a:t>B</a:t>
          </a:r>
          <a:r>
            <a:rPr lang="en-US" sz="3000" b="1" i="1" kern="1200" dirty="0" err="1" smtClean="0"/>
            <a:t>ehaviour</a:t>
          </a:r>
          <a:endParaRPr lang="en-US" sz="3000" b="1" i="1" kern="1200" dirty="0"/>
        </a:p>
      </dsp:txBody>
      <dsp:txXfrm>
        <a:off x="52576" y="1269382"/>
        <a:ext cx="2709280" cy="933277"/>
      </dsp:txXfrm>
    </dsp:sp>
    <dsp:sp modelId="{BD9910B5-FFBD-4F3F-9C2F-374B8C0C9446}">
      <dsp:nvSpPr>
        <dsp:cNvPr id="0" name=""/>
        <dsp:cNvSpPr/>
      </dsp:nvSpPr>
      <dsp:spPr>
        <a:xfrm rot="5400000">
          <a:off x="4891880" y="240842"/>
          <a:ext cx="1133764" cy="526180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Kompetensi</a:t>
          </a:r>
          <a:r>
            <a:rPr lang="en-US" sz="2400" kern="1200" dirty="0" smtClean="0"/>
            <a:t>/</a:t>
          </a:r>
          <a:r>
            <a:rPr lang="en-US" sz="2400" kern="1200" dirty="0" err="1" smtClean="0"/>
            <a:t>kemampuan</a:t>
          </a:r>
          <a:r>
            <a:rPr lang="en-US" sz="2400" kern="1200" dirty="0" smtClean="0"/>
            <a:t>/</a:t>
          </a:r>
          <a:r>
            <a:rPr lang="en-US" sz="2400" kern="1200" dirty="0" err="1" smtClean="0"/>
            <a:t>spesifi-kasi</a:t>
          </a:r>
          <a:r>
            <a:rPr lang="en-US" sz="2400" kern="1200" dirty="0" smtClean="0"/>
            <a:t>/target/</a:t>
          </a:r>
          <a:r>
            <a:rPr lang="en-US" sz="2400" kern="1200" dirty="0" err="1" smtClean="0"/>
            <a:t>kinerja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harus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dicapai</a:t>
          </a:r>
          <a:endParaRPr lang="en-US" sz="2400" kern="1200" dirty="0"/>
        </a:p>
      </dsp:txBody>
      <dsp:txXfrm rot="-5400000">
        <a:off x="2827862" y="2360206"/>
        <a:ext cx="5206454" cy="1023072"/>
      </dsp:txXfrm>
    </dsp:sp>
    <dsp:sp modelId="{242AE142-A35F-4F9B-BFFE-F18E3863D451}">
      <dsp:nvSpPr>
        <dsp:cNvPr id="0" name=""/>
        <dsp:cNvSpPr/>
      </dsp:nvSpPr>
      <dsp:spPr>
        <a:xfrm>
          <a:off x="2088" y="2354616"/>
          <a:ext cx="2825774" cy="1034253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6622584"/>
              <a:satOff val="26541"/>
              <a:lumOff val="5752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1" kern="1200" dirty="0" smtClean="0">
              <a:solidFill>
                <a:srgbClr val="FFFF00"/>
              </a:solidFill>
            </a:rPr>
            <a:t>C</a:t>
          </a:r>
          <a:r>
            <a:rPr lang="en-US" sz="3000" b="1" i="1" kern="1200" dirty="0" smtClean="0"/>
            <a:t>ompetence</a:t>
          </a:r>
          <a:endParaRPr lang="en-US" sz="3000" b="1" i="1" kern="1200" dirty="0"/>
        </a:p>
      </dsp:txBody>
      <dsp:txXfrm>
        <a:off x="52576" y="2405104"/>
        <a:ext cx="2724798" cy="933277"/>
      </dsp:txXfrm>
    </dsp:sp>
    <dsp:sp modelId="{ABC2ED9E-7668-47D0-B879-1709D1851F70}">
      <dsp:nvSpPr>
        <dsp:cNvPr id="0" name=""/>
        <dsp:cNvSpPr/>
      </dsp:nvSpPr>
      <dsp:spPr>
        <a:xfrm rot="5400000">
          <a:off x="5050395" y="1373992"/>
          <a:ext cx="827402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Tingkat/</a:t>
          </a:r>
          <a:r>
            <a:rPr lang="en-US" sz="2400" kern="1200" dirty="0" err="1" smtClean="0"/>
            <a:t>periode</a:t>
          </a:r>
          <a:r>
            <a:rPr lang="en-US" sz="2400" kern="1200" dirty="0" smtClean="0"/>
            <a:t>/</a:t>
          </a:r>
          <a:r>
            <a:rPr lang="en-US" sz="2400" kern="1200" dirty="0" err="1" smtClean="0"/>
            <a:t>frekuensi</a:t>
          </a:r>
          <a:r>
            <a:rPr lang="en-US" sz="2400" kern="1200" dirty="0" smtClean="0"/>
            <a:t>/</a:t>
          </a:r>
          <a:r>
            <a:rPr lang="en-US" sz="2400" kern="1200" dirty="0" err="1" smtClean="0"/>
            <a:t>waktu</a:t>
          </a:r>
          <a:endParaRPr lang="en-US" sz="2400" kern="1200" dirty="0"/>
        </a:p>
      </dsp:txBody>
      <dsp:txXfrm rot="-5400000">
        <a:off x="2830624" y="3634153"/>
        <a:ext cx="5226554" cy="746622"/>
      </dsp:txXfrm>
    </dsp:sp>
    <dsp:sp modelId="{B6A1D335-FB25-4E94-8448-0D9B3F8D7B46}">
      <dsp:nvSpPr>
        <dsp:cNvPr id="0" name=""/>
        <dsp:cNvSpPr/>
      </dsp:nvSpPr>
      <dsp:spPr>
        <a:xfrm>
          <a:off x="2088" y="3490338"/>
          <a:ext cx="2828536" cy="103425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70000"/>
                <a:satMod val="150000"/>
              </a:schemeClr>
            </a:gs>
            <a:gs pos="34000">
              <a:schemeClr val="accent5">
                <a:hueOff val="-9933876"/>
                <a:satOff val="39811"/>
                <a:lumOff val="8628"/>
                <a:alphaOff val="0"/>
                <a:shade val="70000"/>
                <a:satMod val="140000"/>
              </a:schemeClr>
            </a:gs>
            <a:gs pos="70000">
              <a:schemeClr val="accent5">
                <a:hueOff val="-9933876"/>
                <a:satOff val="39811"/>
                <a:lumOff val="8628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9933876"/>
              <a:satOff val="39811"/>
              <a:lumOff val="8628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i="1" kern="1200" dirty="0" smtClean="0">
              <a:solidFill>
                <a:srgbClr val="FFFF00"/>
              </a:solidFill>
            </a:rPr>
            <a:t>D</a:t>
          </a:r>
          <a:r>
            <a:rPr lang="en-US" sz="3000" b="1" i="1" kern="1200" dirty="0" smtClean="0"/>
            <a:t>egree</a:t>
          </a:r>
          <a:endParaRPr lang="en-US" sz="3000" b="1" i="1" kern="1200" dirty="0"/>
        </a:p>
      </dsp:txBody>
      <dsp:txXfrm>
        <a:off x="52576" y="3540826"/>
        <a:ext cx="2727560" cy="9332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4CE81-6DDE-4C8B-9E74-3CE2DBC11C4D}">
      <dsp:nvSpPr>
        <dsp:cNvPr id="0" name=""/>
        <dsp:cNvSpPr/>
      </dsp:nvSpPr>
      <dsp:spPr>
        <a:xfrm>
          <a:off x="3293446" y="1662"/>
          <a:ext cx="4928120" cy="186598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RPS </a:t>
          </a:r>
          <a:r>
            <a:rPr lang="en-US" sz="2800" b="1" kern="1200" dirty="0" err="1" smtClean="0"/>
            <a:t>untuk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matakuliah</a:t>
          </a:r>
          <a:r>
            <a:rPr lang="en-US" sz="2800" b="1" kern="1200" dirty="0" smtClean="0"/>
            <a:t> yang </a:t>
          </a:r>
          <a:r>
            <a:rPr lang="en-US" sz="2800" b="1" kern="1200" dirty="0" err="1" smtClean="0"/>
            <a:t>akan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di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ajarkan</a:t>
          </a:r>
          <a:endParaRPr lang="en-US" sz="2800" b="1" kern="1200" dirty="0"/>
        </a:p>
      </dsp:txBody>
      <dsp:txXfrm>
        <a:off x="3293446" y="234910"/>
        <a:ext cx="4228377" cy="1399485"/>
      </dsp:txXfrm>
    </dsp:sp>
    <dsp:sp modelId="{0DDC4801-0706-4A87-BD5A-A51F4495553E}">
      <dsp:nvSpPr>
        <dsp:cNvPr id="0" name=""/>
        <dsp:cNvSpPr/>
      </dsp:nvSpPr>
      <dsp:spPr>
        <a:xfrm>
          <a:off x="8032" y="309072"/>
          <a:ext cx="3285413" cy="12511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Indicators</a:t>
          </a:r>
          <a:endParaRPr lang="en-US" sz="4600" i="1" kern="1200" dirty="0"/>
        </a:p>
      </dsp:txBody>
      <dsp:txXfrm>
        <a:off x="69109" y="370149"/>
        <a:ext cx="3163259" cy="1129006"/>
      </dsp:txXfrm>
    </dsp:sp>
    <dsp:sp modelId="{AE2BDB74-9D31-4279-992B-88DEB23AEBAE}">
      <dsp:nvSpPr>
        <dsp:cNvPr id="0" name=""/>
        <dsp:cNvSpPr/>
      </dsp:nvSpPr>
      <dsp:spPr>
        <a:xfrm>
          <a:off x="3292643" y="1992759"/>
          <a:ext cx="4932937" cy="16585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err="1" smtClean="0"/>
            <a:t>Prosentase</a:t>
          </a:r>
          <a:r>
            <a:rPr lang="en-US" sz="2800" b="1" kern="1200" dirty="0" smtClean="0"/>
            <a:t> RPS yang </a:t>
          </a:r>
          <a:r>
            <a:rPr lang="en-US" sz="2800" b="1" kern="1200" dirty="0" err="1" smtClean="0"/>
            <a:t>selesai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satu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bulan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sebelum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mengajar</a:t>
          </a:r>
          <a:endParaRPr lang="en-US" sz="2800" b="1" kern="1200" dirty="0"/>
        </a:p>
      </dsp:txBody>
      <dsp:txXfrm>
        <a:off x="3292643" y="2200072"/>
        <a:ext cx="4310999" cy="1243875"/>
      </dsp:txXfrm>
    </dsp:sp>
    <dsp:sp modelId="{41303F68-33EC-4994-AF06-7EC90687AD90}">
      <dsp:nvSpPr>
        <dsp:cNvPr id="0" name=""/>
        <dsp:cNvSpPr/>
      </dsp:nvSpPr>
      <dsp:spPr>
        <a:xfrm>
          <a:off x="4018" y="2196429"/>
          <a:ext cx="3288625" cy="12511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Measures</a:t>
          </a:r>
          <a:endParaRPr lang="en-US" sz="4600" i="1" kern="1200" dirty="0"/>
        </a:p>
      </dsp:txBody>
      <dsp:txXfrm>
        <a:off x="65095" y="2257506"/>
        <a:ext cx="3166471" cy="1129006"/>
      </dsp:txXfrm>
    </dsp:sp>
    <dsp:sp modelId="{4A5D9165-A8B3-49B1-8571-EA77EAEA4B10}">
      <dsp:nvSpPr>
        <dsp:cNvPr id="0" name=""/>
        <dsp:cNvSpPr/>
      </dsp:nvSpPr>
      <dsp:spPr>
        <a:xfrm>
          <a:off x="3291839" y="3776376"/>
          <a:ext cx="4937760" cy="12511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effectLst/>
            </a:rPr>
            <a:t>Minimal 90% RPS </a:t>
          </a:r>
          <a:r>
            <a:rPr lang="en-US" sz="2400" b="1" kern="1200" dirty="0" err="1" smtClean="0">
              <a:effectLst/>
            </a:rPr>
            <a:t>selesai</a:t>
          </a:r>
          <a:r>
            <a:rPr lang="en-US" sz="2400" b="1" kern="1200" dirty="0" smtClean="0">
              <a:effectLst/>
            </a:rPr>
            <a:t> </a:t>
          </a:r>
          <a:r>
            <a:rPr lang="en-US" sz="2400" b="1" kern="1200" dirty="0" err="1" smtClean="0">
              <a:effectLst/>
            </a:rPr>
            <a:t>satu</a:t>
          </a:r>
          <a:r>
            <a:rPr lang="en-US" sz="2400" b="1" kern="1200" dirty="0" smtClean="0">
              <a:effectLst/>
            </a:rPr>
            <a:t> </a:t>
          </a:r>
          <a:r>
            <a:rPr lang="en-US" sz="2400" b="1" kern="1200" dirty="0" err="1" smtClean="0">
              <a:effectLst/>
            </a:rPr>
            <a:t>bulan</a:t>
          </a:r>
          <a:r>
            <a:rPr lang="en-US" sz="2400" b="1" kern="1200" dirty="0" smtClean="0">
              <a:effectLst/>
            </a:rPr>
            <a:t> </a:t>
          </a:r>
          <a:r>
            <a:rPr lang="en-US" sz="2400" b="1" kern="1200" dirty="0" err="1" smtClean="0">
              <a:effectLst/>
            </a:rPr>
            <a:t>sebelum</a:t>
          </a:r>
          <a:r>
            <a:rPr lang="en-US" sz="2400" b="1" kern="1200" dirty="0" smtClean="0">
              <a:effectLst/>
            </a:rPr>
            <a:t> </a:t>
          </a:r>
          <a:r>
            <a:rPr lang="en-US" sz="2400" b="1" kern="1200" dirty="0" err="1" smtClean="0">
              <a:effectLst/>
            </a:rPr>
            <a:t>perkuliahan</a:t>
          </a:r>
          <a:r>
            <a:rPr lang="en-US" sz="2400" b="1" kern="1200" dirty="0" smtClean="0">
              <a:effectLst/>
            </a:rPr>
            <a:t> </a:t>
          </a:r>
          <a:r>
            <a:rPr lang="en-US" sz="2400" b="1" kern="1200" dirty="0" err="1" smtClean="0">
              <a:effectLst/>
            </a:rPr>
            <a:t>dimulai</a:t>
          </a:r>
          <a:r>
            <a:rPr lang="en-US" sz="2400" b="1" kern="1200" dirty="0" smtClean="0">
              <a:effectLst/>
            </a:rPr>
            <a:t> </a:t>
          </a:r>
          <a:r>
            <a:rPr lang="en-US" sz="2400" kern="1200" dirty="0" smtClean="0">
              <a:effectLst/>
            </a:rPr>
            <a:t> </a:t>
          </a:r>
          <a:endParaRPr lang="en-US" sz="2100" kern="1200" dirty="0"/>
        </a:p>
      </dsp:txBody>
      <dsp:txXfrm>
        <a:off x="3291839" y="3932771"/>
        <a:ext cx="4468575" cy="938370"/>
      </dsp:txXfrm>
    </dsp:sp>
    <dsp:sp modelId="{CCAD9C41-3257-443E-AD8C-FE0F6A9DB354}">
      <dsp:nvSpPr>
        <dsp:cNvPr id="0" name=""/>
        <dsp:cNvSpPr/>
      </dsp:nvSpPr>
      <dsp:spPr>
        <a:xfrm>
          <a:off x="0" y="3776376"/>
          <a:ext cx="3291840" cy="12511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Targets </a:t>
          </a:r>
          <a:endParaRPr lang="en-US" sz="4600" i="1" kern="1200" dirty="0"/>
        </a:p>
      </dsp:txBody>
      <dsp:txXfrm>
        <a:off x="61077" y="3837453"/>
        <a:ext cx="3169686" cy="1129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4CE81-6DDE-4C8B-9E74-3CE2DBC11C4D}">
      <dsp:nvSpPr>
        <dsp:cNvPr id="0" name=""/>
        <dsp:cNvSpPr/>
      </dsp:nvSpPr>
      <dsp:spPr>
        <a:xfrm>
          <a:off x="3291839" y="0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 Hal yang </a:t>
          </a:r>
          <a:r>
            <a:rPr lang="en-US" sz="2500" kern="1200" dirty="0" err="1" smtClean="0"/>
            <a:t>akan</a:t>
          </a:r>
          <a:r>
            <a:rPr lang="en-US" sz="2500" kern="1200" dirty="0" smtClean="0"/>
            <a:t> </a:t>
          </a:r>
          <a:r>
            <a:rPr lang="en-US" sz="2500" kern="1200" dirty="0" err="1" smtClean="0"/>
            <a:t>dicapai</a:t>
          </a:r>
          <a:endParaRPr lang="en-US" sz="2500" kern="1200" dirty="0"/>
        </a:p>
      </dsp:txBody>
      <dsp:txXfrm>
        <a:off x="3291839" y="176795"/>
        <a:ext cx="4407374" cy="1060773"/>
      </dsp:txXfrm>
    </dsp:sp>
    <dsp:sp modelId="{0DDC4801-0706-4A87-BD5A-A51F4495553E}">
      <dsp:nvSpPr>
        <dsp:cNvPr id="0" name=""/>
        <dsp:cNvSpPr/>
      </dsp:nvSpPr>
      <dsp:spPr>
        <a:xfrm>
          <a:off x="0" y="0"/>
          <a:ext cx="3291840" cy="141436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Indicators</a:t>
          </a:r>
          <a:endParaRPr lang="en-US" sz="3600" i="1" kern="1200" dirty="0"/>
        </a:p>
      </dsp:txBody>
      <dsp:txXfrm>
        <a:off x="69044" y="69044"/>
        <a:ext cx="3153752" cy="1276275"/>
      </dsp:txXfrm>
    </dsp:sp>
    <dsp:sp modelId="{AE2BDB74-9D31-4279-992B-88DEB23AEBAE}">
      <dsp:nvSpPr>
        <dsp:cNvPr id="0" name=""/>
        <dsp:cNvSpPr/>
      </dsp:nvSpPr>
      <dsp:spPr>
        <a:xfrm>
          <a:off x="3291839" y="15557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 Cara </a:t>
          </a:r>
          <a:r>
            <a:rPr lang="en-US" sz="2500" kern="1200" dirty="0" err="1" smtClean="0"/>
            <a:t>mengukur</a:t>
          </a:r>
          <a:r>
            <a:rPr lang="en-US" sz="2500" kern="1200" dirty="0" smtClean="0"/>
            <a:t>/</a:t>
          </a:r>
          <a:r>
            <a:rPr lang="en-US" sz="2500" kern="1200" dirty="0" err="1" smtClean="0"/>
            <a:t>mencapai</a:t>
          </a:r>
          <a:endParaRPr lang="en-US" sz="2500" kern="1200" dirty="0"/>
        </a:p>
      </dsp:txBody>
      <dsp:txXfrm>
        <a:off x="3291839" y="1732594"/>
        <a:ext cx="4407374" cy="1060773"/>
      </dsp:txXfrm>
    </dsp:sp>
    <dsp:sp modelId="{41303F68-33EC-4994-AF06-7EC90687AD90}">
      <dsp:nvSpPr>
        <dsp:cNvPr id="0" name=""/>
        <dsp:cNvSpPr/>
      </dsp:nvSpPr>
      <dsp:spPr>
        <a:xfrm>
          <a:off x="0" y="1555799"/>
          <a:ext cx="3291840" cy="141436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i="1" kern="1200" dirty="0" smtClean="0"/>
            <a:t>Measures</a:t>
          </a:r>
          <a:endParaRPr lang="en-US" sz="3600" i="1" kern="1200" dirty="0"/>
        </a:p>
      </dsp:txBody>
      <dsp:txXfrm>
        <a:off x="69044" y="1624843"/>
        <a:ext cx="3153752" cy="1276275"/>
      </dsp:txXfrm>
    </dsp:sp>
    <dsp:sp modelId="{4A5D9165-A8B3-49B1-8571-EA77EAEA4B10}">
      <dsp:nvSpPr>
        <dsp:cNvPr id="0" name=""/>
        <dsp:cNvSpPr/>
      </dsp:nvSpPr>
      <dsp:spPr>
        <a:xfrm>
          <a:off x="3291839" y="31115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 </a:t>
          </a:r>
          <a:r>
            <a:rPr lang="en-US" sz="2500" kern="1200" dirty="0" err="1" smtClean="0"/>
            <a:t>Hasil</a:t>
          </a:r>
          <a:r>
            <a:rPr lang="en-US" sz="2500" kern="1200" dirty="0" smtClean="0"/>
            <a:t> yang </a:t>
          </a:r>
          <a:r>
            <a:rPr lang="en-US" sz="2500" kern="1200" dirty="0" err="1" smtClean="0"/>
            <a:t>diinginkan</a:t>
          </a:r>
          <a:endParaRPr lang="en-US" sz="2500" kern="1200" dirty="0"/>
        </a:p>
      </dsp:txBody>
      <dsp:txXfrm>
        <a:off x="3291839" y="3288394"/>
        <a:ext cx="4407374" cy="1060773"/>
      </dsp:txXfrm>
    </dsp:sp>
    <dsp:sp modelId="{CCAD9C41-3257-443E-AD8C-FE0F6A9DB354}">
      <dsp:nvSpPr>
        <dsp:cNvPr id="0" name=""/>
        <dsp:cNvSpPr/>
      </dsp:nvSpPr>
      <dsp:spPr>
        <a:xfrm>
          <a:off x="0" y="3111599"/>
          <a:ext cx="3291840" cy="141436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i="1" kern="1200" dirty="0" smtClean="0"/>
            <a:t>Targets</a:t>
          </a:r>
          <a:r>
            <a:rPr lang="en-US" sz="6300" kern="1200" dirty="0" smtClean="0"/>
            <a:t> </a:t>
          </a:r>
          <a:endParaRPr lang="en-US" sz="6300" kern="1200" dirty="0"/>
        </a:p>
      </dsp:txBody>
      <dsp:txXfrm>
        <a:off x="69044" y="3180643"/>
        <a:ext cx="3153752" cy="1276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967B6-402F-4FCA-88F3-2A79A07951BA}">
      <dsp:nvSpPr>
        <dsp:cNvPr id="0" name=""/>
        <dsp:cNvSpPr/>
      </dsp:nvSpPr>
      <dsp:spPr>
        <a:xfrm rot="5400000">
          <a:off x="5093282" y="-2121468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Dekan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Ketua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Jurusan</a:t>
          </a:r>
          <a:endParaRPr lang="en-US" sz="2400" kern="1200" dirty="0"/>
        </a:p>
      </dsp:txBody>
      <dsp:txXfrm rot="-5400000">
        <a:off x="2895611" y="118751"/>
        <a:ext cx="5224396" cy="786505"/>
      </dsp:txXfrm>
    </dsp:sp>
    <dsp:sp modelId="{195046B6-51E1-482B-AD96-081034FB6934}">
      <dsp:nvSpPr>
        <dsp:cNvPr id="0" name=""/>
        <dsp:cNvSpPr/>
      </dsp:nvSpPr>
      <dsp:spPr>
        <a:xfrm>
          <a:off x="0" y="2265"/>
          <a:ext cx="2962656" cy="1089501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A </a:t>
          </a:r>
          <a:endParaRPr lang="en-US" sz="5400" kern="1200" dirty="0"/>
        </a:p>
      </dsp:txBody>
      <dsp:txXfrm>
        <a:off x="53185" y="55450"/>
        <a:ext cx="2856286" cy="983131"/>
      </dsp:txXfrm>
    </dsp:sp>
    <dsp:sp modelId="{9B6F0BD7-000B-465F-AD39-7335E2CC5453}">
      <dsp:nvSpPr>
        <dsp:cNvPr id="0" name=""/>
        <dsp:cNvSpPr/>
      </dsp:nvSpPr>
      <dsp:spPr>
        <a:xfrm rot="5400000">
          <a:off x="5160327" y="-942478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Melakukan</a:t>
          </a:r>
          <a:r>
            <a:rPr lang="en-US" sz="2400" kern="1200" dirty="0" smtClean="0"/>
            <a:t>  </a:t>
          </a:r>
          <a:r>
            <a:rPr lang="en-US" sz="2400" kern="1200" dirty="0" err="1" smtClean="0"/>
            <a:t>rekrutisasi</a:t>
          </a:r>
          <a:r>
            <a:rPr lang="en-US" sz="2400" kern="1200" dirty="0" smtClean="0"/>
            <a:t>, </a:t>
          </a:r>
          <a:r>
            <a:rPr lang="en-US" sz="2400" kern="1200" dirty="0" err="1" smtClean="0"/>
            <a:t>pembinaan</a:t>
          </a:r>
          <a:r>
            <a:rPr lang="en-US" sz="2400" kern="1200" dirty="0" smtClean="0"/>
            <a:t>, </a:t>
          </a:r>
          <a:r>
            <a:rPr lang="en-US" sz="2400" kern="1200" dirty="0" err="1" smtClean="0"/>
            <a:t>dan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pengembangan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dosen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 rot="-5400000">
        <a:off x="2962656" y="1297741"/>
        <a:ext cx="5224396" cy="786505"/>
      </dsp:txXfrm>
    </dsp:sp>
    <dsp:sp modelId="{54422AB8-12A0-4DD9-B44C-05C2B785FE02}">
      <dsp:nvSpPr>
        <dsp:cNvPr id="0" name=""/>
        <dsp:cNvSpPr/>
      </dsp:nvSpPr>
      <dsp:spPr>
        <a:xfrm>
          <a:off x="0" y="1146242"/>
          <a:ext cx="2962656" cy="1089501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3311292"/>
              <a:satOff val="13270"/>
              <a:lumOff val="2876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smtClean="0"/>
            <a:t>B</a:t>
          </a:r>
          <a:endParaRPr lang="en-US" sz="5700" kern="1200" dirty="0"/>
        </a:p>
      </dsp:txBody>
      <dsp:txXfrm>
        <a:off x="53185" y="1199427"/>
        <a:ext cx="2856286" cy="983131"/>
      </dsp:txXfrm>
    </dsp:sp>
    <dsp:sp modelId="{BD9910B5-FFBD-4F3F-9C2F-374B8C0C9446}">
      <dsp:nvSpPr>
        <dsp:cNvPr id="0" name=""/>
        <dsp:cNvSpPr/>
      </dsp:nvSpPr>
      <dsp:spPr>
        <a:xfrm rot="5400000">
          <a:off x="5160327" y="201497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Agar </a:t>
          </a:r>
          <a:r>
            <a:rPr lang="en-US" sz="2400" kern="1200" dirty="0" err="1" smtClean="0"/>
            <a:t>tercapai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rasio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dosen-mahasiswa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sebesar</a:t>
          </a:r>
          <a:r>
            <a:rPr lang="en-US" sz="2400" kern="1200" dirty="0" smtClean="0"/>
            <a:t> 1:45</a:t>
          </a:r>
          <a:endParaRPr lang="en-US" sz="2400" kern="1200" dirty="0"/>
        </a:p>
      </dsp:txBody>
      <dsp:txXfrm rot="-5400000">
        <a:off x="2962656" y="2441716"/>
        <a:ext cx="5224396" cy="786505"/>
      </dsp:txXfrm>
    </dsp:sp>
    <dsp:sp modelId="{242AE142-A35F-4F9B-BFFE-F18E3863D451}">
      <dsp:nvSpPr>
        <dsp:cNvPr id="0" name=""/>
        <dsp:cNvSpPr/>
      </dsp:nvSpPr>
      <dsp:spPr>
        <a:xfrm>
          <a:off x="0" y="2290219"/>
          <a:ext cx="2962656" cy="1089501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6622584"/>
              <a:satOff val="26541"/>
              <a:lumOff val="5752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C</a:t>
          </a:r>
          <a:endParaRPr lang="en-US" sz="5700" kern="1200" dirty="0"/>
        </a:p>
      </dsp:txBody>
      <dsp:txXfrm>
        <a:off x="53185" y="2343404"/>
        <a:ext cx="2856286" cy="983131"/>
      </dsp:txXfrm>
    </dsp:sp>
    <dsp:sp modelId="{ABC2ED9E-7668-47D0-B879-1709D1851F70}">
      <dsp:nvSpPr>
        <dsp:cNvPr id="0" name=""/>
        <dsp:cNvSpPr/>
      </dsp:nvSpPr>
      <dsp:spPr>
        <a:xfrm rot="5400000">
          <a:off x="5160327" y="1345474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Paling </a:t>
          </a:r>
          <a:r>
            <a:rPr lang="en-US" sz="2400" kern="1200" dirty="0" err="1" smtClean="0"/>
            <a:t>lambat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akhir</a:t>
          </a:r>
          <a:r>
            <a:rPr lang="en-US" sz="2400" kern="1200" dirty="0" smtClean="0"/>
            <a:t> 2017</a:t>
          </a:r>
          <a:endParaRPr lang="en-US" sz="2400" kern="1200" dirty="0"/>
        </a:p>
      </dsp:txBody>
      <dsp:txXfrm rot="-5400000">
        <a:off x="2962656" y="3585693"/>
        <a:ext cx="5224396" cy="786505"/>
      </dsp:txXfrm>
    </dsp:sp>
    <dsp:sp modelId="{B6A1D335-FB25-4E94-8448-0D9B3F8D7B46}">
      <dsp:nvSpPr>
        <dsp:cNvPr id="0" name=""/>
        <dsp:cNvSpPr/>
      </dsp:nvSpPr>
      <dsp:spPr>
        <a:xfrm>
          <a:off x="0" y="3434195"/>
          <a:ext cx="2962656" cy="108950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70000"/>
                <a:satMod val="150000"/>
              </a:schemeClr>
            </a:gs>
            <a:gs pos="34000">
              <a:schemeClr val="accent5">
                <a:hueOff val="-9933876"/>
                <a:satOff val="39811"/>
                <a:lumOff val="8628"/>
                <a:alphaOff val="0"/>
                <a:shade val="70000"/>
                <a:satMod val="140000"/>
              </a:schemeClr>
            </a:gs>
            <a:gs pos="70000">
              <a:schemeClr val="accent5">
                <a:hueOff val="-9933876"/>
                <a:satOff val="39811"/>
                <a:lumOff val="8628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9933876"/>
              <a:satOff val="39811"/>
              <a:lumOff val="8628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D</a:t>
          </a:r>
          <a:endParaRPr lang="en-US" sz="5700" kern="1200" dirty="0"/>
        </a:p>
      </dsp:txBody>
      <dsp:txXfrm>
        <a:off x="53185" y="3487380"/>
        <a:ext cx="2856286" cy="983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4CE81-6DDE-4C8B-9E74-3CE2DBC11C4D}">
      <dsp:nvSpPr>
        <dsp:cNvPr id="0" name=""/>
        <dsp:cNvSpPr/>
      </dsp:nvSpPr>
      <dsp:spPr>
        <a:xfrm>
          <a:off x="3078479" y="0"/>
          <a:ext cx="4617720" cy="12144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Rasio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dosen</a:t>
          </a:r>
          <a:r>
            <a:rPr lang="en-US" sz="2800" kern="1200" dirty="0" smtClean="0"/>
            <a:t> - </a:t>
          </a:r>
          <a:r>
            <a:rPr lang="en-US" sz="2800" kern="1200" dirty="0" err="1" smtClean="0"/>
            <a:t>mahasiswa</a:t>
          </a:r>
          <a:endParaRPr lang="en-US" sz="2800" kern="1200" dirty="0"/>
        </a:p>
      </dsp:txBody>
      <dsp:txXfrm>
        <a:off x="3078479" y="151805"/>
        <a:ext cx="4162306" cy="910827"/>
      </dsp:txXfrm>
    </dsp:sp>
    <dsp:sp modelId="{0DDC4801-0706-4A87-BD5A-A51F4495553E}">
      <dsp:nvSpPr>
        <dsp:cNvPr id="0" name=""/>
        <dsp:cNvSpPr/>
      </dsp:nvSpPr>
      <dsp:spPr>
        <a:xfrm>
          <a:off x="0" y="0"/>
          <a:ext cx="3078480" cy="121443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i="1" kern="1200" dirty="0" smtClean="0"/>
            <a:t>Indicators</a:t>
          </a:r>
          <a:endParaRPr lang="en-US" sz="4300" i="1" kern="1200" dirty="0"/>
        </a:p>
      </dsp:txBody>
      <dsp:txXfrm>
        <a:off x="59284" y="59284"/>
        <a:ext cx="2959912" cy="1095869"/>
      </dsp:txXfrm>
    </dsp:sp>
    <dsp:sp modelId="{AE2BDB74-9D31-4279-992B-88DEB23AEBAE}">
      <dsp:nvSpPr>
        <dsp:cNvPr id="0" name=""/>
        <dsp:cNvSpPr/>
      </dsp:nvSpPr>
      <dsp:spPr>
        <a:xfrm>
          <a:off x="3078479" y="1335881"/>
          <a:ext cx="4617720" cy="12144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err="1" smtClean="0"/>
            <a:t>Jumlah</a:t>
          </a:r>
          <a:r>
            <a:rPr lang="en-US" sz="2900" kern="1200" dirty="0" smtClean="0"/>
            <a:t> total </a:t>
          </a:r>
          <a:r>
            <a:rPr lang="en-US" sz="2900" kern="1200" dirty="0" err="1" smtClean="0"/>
            <a:t>dosen</a:t>
          </a:r>
          <a:r>
            <a:rPr lang="en-US" sz="2900" kern="1200" dirty="0" smtClean="0"/>
            <a:t> : </a:t>
          </a:r>
          <a:r>
            <a:rPr lang="en-US" sz="2900" kern="1200" dirty="0" err="1" smtClean="0"/>
            <a:t>jumlah</a:t>
          </a:r>
          <a:r>
            <a:rPr lang="en-US" sz="2900" kern="1200" dirty="0" smtClean="0"/>
            <a:t> total </a:t>
          </a:r>
          <a:r>
            <a:rPr lang="en-US" sz="2900" kern="1200" dirty="0" err="1" smtClean="0"/>
            <a:t>mahasiswa</a:t>
          </a:r>
          <a:endParaRPr lang="en-US" sz="2900" kern="1200" dirty="0"/>
        </a:p>
      </dsp:txBody>
      <dsp:txXfrm>
        <a:off x="3078479" y="1487686"/>
        <a:ext cx="4162306" cy="910827"/>
      </dsp:txXfrm>
    </dsp:sp>
    <dsp:sp modelId="{41303F68-33EC-4994-AF06-7EC90687AD90}">
      <dsp:nvSpPr>
        <dsp:cNvPr id="0" name=""/>
        <dsp:cNvSpPr/>
      </dsp:nvSpPr>
      <dsp:spPr>
        <a:xfrm>
          <a:off x="0" y="1335881"/>
          <a:ext cx="3078480" cy="121443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i="1" kern="1200" dirty="0" smtClean="0"/>
            <a:t>Measures</a:t>
          </a:r>
          <a:endParaRPr lang="en-US" sz="4300" i="1" kern="1200" dirty="0"/>
        </a:p>
      </dsp:txBody>
      <dsp:txXfrm>
        <a:off x="59284" y="1395165"/>
        <a:ext cx="2959912" cy="1095869"/>
      </dsp:txXfrm>
    </dsp:sp>
    <dsp:sp modelId="{4A5D9165-A8B3-49B1-8571-EA77EAEA4B10}">
      <dsp:nvSpPr>
        <dsp:cNvPr id="0" name=""/>
        <dsp:cNvSpPr/>
      </dsp:nvSpPr>
      <dsp:spPr>
        <a:xfrm>
          <a:off x="3078479" y="2671762"/>
          <a:ext cx="4617720" cy="12144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1:45 </a:t>
          </a:r>
          <a:r>
            <a:rPr lang="en-US" sz="2900" kern="1200" dirty="0" err="1" smtClean="0"/>
            <a:t>pada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akhir</a:t>
          </a:r>
          <a:r>
            <a:rPr lang="en-US" sz="2900" kern="1200" dirty="0" smtClean="0"/>
            <a:t> 2017</a:t>
          </a:r>
          <a:endParaRPr lang="en-US" sz="2900" kern="1200" dirty="0"/>
        </a:p>
      </dsp:txBody>
      <dsp:txXfrm>
        <a:off x="3078479" y="2823567"/>
        <a:ext cx="4162306" cy="910827"/>
      </dsp:txXfrm>
    </dsp:sp>
    <dsp:sp modelId="{CCAD9C41-3257-443E-AD8C-FE0F6A9DB354}">
      <dsp:nvSpPr>
        <dsp:cNvPr id="0" name=""/>
        <dsp:cNvSpPr/>
      </dsp:nvSpPr>
      <dsp:spPr>
        <a:xfrm>
          <a:off x="0" y="2671762"/>
          <a:ext cx="3078480" cy="121443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i="1" kern="1200" dirty="0" smtClean="0"/>
            <a:t>Targets</a:t>
          </a:r>
          <a:r>
            <a:rPr lang="en-US" sz="4300" kern="1200" dirty="0" smtClean="0"/>
            <a:t> </a:t>
          </a:r>
          <a:endParaRPr lang="en-US" sz="4300" kern="1200" dirty="0"/>
        </a:p>
      </dsp:txBody>
      <dsp:txXfrm>
        <a:off x="59284" y="2731046"/>
        <a:ext cx="2959912" cy="10958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967B6-402F-4FCA-88F3-2A79A07951BA}">
      <dsp:nvSpPr>
        <dsp:cNvPr id="0" name=""/>
        <dsp:cNvSpPr/>
      </dsp:nvSpPr>
      <dsp:spPr>
        <a:xfrm rot="5400000">
          <a:off x="5160327" y="-2086455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Setiap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dosen</a:t>
          </a:r>
          <a:endParaRPr lang="en-US" sz="2400" b="1" kern="1200" dirty="0"/>
        </a:p>
      </dsp:txBody>
      <dsp:txXfrm rot="-5400000">
        <a:off x="2962656" y="153764"/>
        <a:ext cx="5224396" cy="786505"/>
      </dsp:txXfrm>
    </dsp:sp>
    <dsp:sp modelId="{195046B6-51E1-482B-AD96-081034FB6934}">
      <dsp:nvSpPr>
        <dsp:cNvPr id="0" name=""/>
        <dsp:cNvSpPr/>
      </dsp:nvSpPr>
      <dsp:spPr>
        <a:xfrm>
          <a:off x="0" y="2265"/>
          <a:ext cx="2962656" cy="1089501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A </a:t>
          </a:r>
          <a:endParaRPr lang="en-US" sz="5400" kern="1200" dirty="0"/>
        </a:p>
      </dsp:txBody>
      <dsp:txXfrm>
        <a:off x="53185" y="55450"/>
        <a:ext cx="2856286" cy="983131"/>
      </dsp:txXfrm>
    </dsp:sp>
    <dsp:sp modelId="{9B6F0BD7-000B-465F-AD39-7335E2CC5453}">
      <dsp:nvSpPr>
        <dsp:cNvPr id="0" name=""/>
        <dsp:cNvSpPr/>
      </dsp:nvSpPr>
      <dsp:spPr>
        <a:xfrm rot="5400000">
          <a:off x="5160327" y="-942478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/>
            <a:t>Harus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hadir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memberi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kuliah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untuk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matakuliah</a:t>
          </a:r>
          <a:r>
            <a:rPr lang="en-US" sz="2400" b="1" kern="1200" dirty="0" smtClean="0"/>
            <a:t> yang </a:t>
          </a:r>
          <a:r>
            <a:rPr lang="en-US" sz="2400" b="1" kern="1200" dirty="0" err="1" smtClean="0"/>
            <a:t>diasuhnya</a:t>
          </a:r>
          <a:endParaRPr lang="en-US" sz="2400" b="1" kern="1200" dirty="0"/>
        </a:p>
      </dsp:txBody>
      <dsp:txXfrm rot="-5400000">
        <a:off x="2962656" y="1297741"/>
        <a:ext cx="5224396" cy="786505"/>
      </dsp:txXfrm>
    </dsp:sp>
    <dsp:sp modelId="{54422AB8-12A0-4DD9-B44C-05C2B785FE02}">
      <dsp:nvSpPr>
        <dsp:cNvPr id="0" name=""/>
        <dsp:cNvSpPr/>
      </dsp:nvSpPr>
      <dsp:spPr>
        <a:xfrm>
          <a:off x="0" y="1146242"/>
          <a:ext cx="2962656" cy="1089501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3311292"/>
              <a:satOff val="13270"/>
              <a:lumOff val="2876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B</a:t>
          </a:r>
          <a:endParaRPr lang="en-US" sz="5700" kern="1200" dirty="0"/>
        </a:p>
      </dsp:txBody>
      <dsp:txXfrm>
        <a:off x="53185" y="1199427"/>
        <a:ext cx="2856286" cy="983131"/>
      </dsp:txXfrm>
    </dsp:sp>
    <dsp:sp modelId="{BD9910B5-FFBD-4F3F-9C2F-374B8C0C9446}">
      <dsp:nvSpPr>
        <dsp:cNvPr id="0" name=""/>
        <dsp:cNvSpPr/>
      </dsp:nvSpPr>
      <dsp:spPr>
        <a:xfrm rot="5400000">
          <a:off x="5160327" y="201497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/>
            <a:t>Minimal 12 kali</a:t>
          </a:r>
          <a:endParaRPr lang="en-US" sz="2400" b="1" kern="1200" dirty="0"/>
        </a:p>
      </dsp:txBody>
      <dsp:txXfrm rot="-5400000">
        <a:off x="2962656" y="2441716"/>
        <a:ext cx="5224396" cy="786505"/>
      </dsp:txXfrm>
    </dsp:sp>
    <dsp:sp modelId="{242AE142-A35F-4F9B-BFFE-F18E3863D451}">
      <dsp:nvSpPr>
        <dsp:cNvPr id="0" name=""/>
        <dsp:cNvSpPr/>
      </dsp:nvSpPr>
      <dsp:spPr>
        <a:xfrm>
          <a:off x="0" y="2290219"/>
          <a:ext cx="2962656" cy="1089501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6622584"/>
              <a:satOff val="26541"/>
              <a:lumOff val="5752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C</a:t>
          </a:r>
          <a:endParaRPr lang="en-US" sz="5700" kern="1200" dirty="0"/>
        </a:p>
      </dsp:txBody>
      <dsp:txXfrm>
        <a:off x="53185" y="2343404"/>
        <a:ext cx="2856286" cy="983131"/>
      </dsp:txXfrm>
    </dsp:sp>
    <dsp:sp modelId="{ABC2ED9E-7668-47D0-B879-1709D1851F70}">
      <dsp:nvSpPr>
        <dsp:cNvPr id="0" name=""/>
        <dsp:cNvSpPr/>
      </dsp:nvSpPr>
      <dsp:spPr>
        <a:xfrm rot="5400000">
          <a:off x="5160327" y="1345474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Dalam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setiap</a:t>
          </a:r>
          <a:r>
            <a:rPr lang="en-US" sz="2400" kern="1200" dirty="0" smtClean="0"/>
            <a:t> semester</a:t>
          </a:r>
          <a:endParaRPr lang="en-US" sz="2400" kern="1200" dirty="0"/>
        </a:p>
      </dsp:txBody>
      <dsp:txXfrm rot="-5400000">
        <a:off x="2962656" y="3585693"/>
        <a:ext cx="5224396" cy="786505"/>
      </dsp:txXfrm>
    </dsp:sp>
    <dsp:sp modelId="{B6A1D335-FB25-4E94-8448-0D9B3F8D7B46}">
      <dsp:nvSpPr>
        <dsp:cNvPr id="0" name=""/>
        <dsp:cNvSpPr/>
      </dsp:nvSpPr>
      <dsp:spPr>
        <a:xfrm>
          <a:off x="0" y="3434195"/>
          <a:ext cx="2962656" cy="108950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70000"/>
                <a:satMod val="150000"/>
              </a:schemeClr>
            </a:gs>
            <a:gs pos="34000">
              <a:schemeClr val="accent5">
                <a:hueOff val="-9933876"/>
                <a:satOff val="39811"/>
                <a:lumOff val="8628"/>
                <a:alphaOff val="0"/>
                <a:shade val="70000"/>
                <a:satMod val="140000"/>
              </a:schemeClr>
            </a:gs>
            <a:gs pos="70000">
              <a:schemeClr val="accent5">
                <a:hueOff val="-9933876"/>
                <a:satOff val="39811"/>
                <a:lumOff val="8628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9933876"/>
              <a:satOff val="39811"/>
              <a:lumOff val="8628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D</a:t>
          </a:r>
          <a:endParaRPr lang="en-US" sz="5700" kern="1200" dirty="0"/>
        </a:p>
      </dsp:txBody>
      <dsp:txXfrm>
        <a:off x="53185" y="3487380"/>
        <a:ext cx="2856286" cy="9831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4CE81-6DDE-4C8B-9E74-3CE2DBC11C4D}">
      <dsp:nvSpPr>
        <dsp:cNvPr id="0" name=""/>
        <dsp:cNvSpPr/>
      </dsp:nvSpPr>
      <dsp:spPr>
        <a:xfrm>
          <a:off x="3291839" y="3502"/>
          <a:ext cx="4937760" cy="12817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err="1" smtClean="0"/>
            <a:t>Kehadiran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dosen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dalam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perkuliahan</a:t>
          </a:r>
          <a:endParaRPr lang="en-US" sz="2100" b="1" kern="1200" dirty="0"/>
        </a:p>
      </dsp:txBody>
      <dsp:txXfrm>
        <a:off x="3291839" y="163723"/>
        <a:ext cx="4457098" cy="961324"/>
      </dsp:txXfrm>
    </dsp:sp>
    <dsp:sp modelId="{0DDC4801-0706-4A87-BD5A-A51F4495553E}">
      <dsp:nvSpPr>
        <dsp:cNvPr id="0" name=""/>
        <dsp:cNvSpPr/>
      </dsp:nvSpPr>
      <dsp:spPr>
        <a:xfrm>
          <a:off x="0" y="3502"/>
          <a:ext cx="3291840" cy="128176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Indicators</a:t>
          </a:r>
          <a:endParaRPr lang="en-US" sz="4600" i="1" kern="1200" dirty="0"/>
        </a:p>
      </dsp:txBody>
      <dsp:txXfrm>
        <a:off x="62571" y="66073"/>
        <a:ext cx="3166698" cy="1156624"/>
      </dsp:txXfrm>
    </dsp:sp>
    <dsp:sp modelId="{AE2BDB74-9D31-4279-992B-88DEB23AEBAE}">
      <dsp:nvSpPr>
        <dsp:cNvPr id="0" name=""/>
        <dsp:cNvSpPr/>
      </dsp:nvSpPr>
      <dsp:spPr>
        <a:xfrm>
          <a:off x="3292643" y="1413445"/>
          <a:ext cx="4932937" cy="16990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err="1" smtClean="0"/>
            <a:t>Jumlah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kehadiran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dosen</a:t>
          </a:r>
          <a:r>
            <a:rPr lang="en-US" sz="2100" b="1" kern="1200" dirty="0" smtClean="0"/>
            <a:t> yang </a:t>
          </a:r>
          <a:r>
            <a:rPr lang="en-US" sz="2100" b="1" kern="1200" dirty="0" err="1" smtClean="0"/>
            <a:t>diambil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dari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Daftar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Hadir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Dosen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atau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dari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berita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Acara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Perkuliahan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untuk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setiap</a:t>
          </a:r>
          <a:r>
            <a:rPr lang="en-US" sz="2100" b="1" kern="1200" dirty="0" smtClean="0"/>
            <a:t> </a:t>
          </a:r>
          <a:r>
            <a:rPr lang="en-US" sz="2100" b="1" kern="1200" dirty="0" err="1" smtClean="0"/>
            <a:t>kelas</a:t>
          </a:r>
          <a:endParaRPr lang="en-US" sz="2100" b="1" kern="1200" dirty="0"/>
        </a:p>
      </dsp:txBody>
      <dsp:txXfrm>
        <a:off x="3292643" y="1625829"/>
        <a:ext cx="4295785" cy="1274303"/>
      </dsp:txXfrm>
    </dsp:sp>
    <dsp:sp modelId="{41303F68-33EC-4994-AF06-7EC90687AD90}">
      <dsp:nvSpPr>
        <dsp:cNvPr id="0" name=""/>
        <dsp:cNvSpPr/>
      </dsp:nvSpPr>
      <dsp:spPr>
        <a:xfrm>
          <a:off x="4018" y="1622098"/>
          <a:ext cx="3288625" cy="128176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Measures</a:t>
          </a:r>
          <a:endParaRPr lang="en-US" sz="4600" i="1" kern="1200" dirty="0"/>
        </a:p>
      </dsp:txBody>
      <dsp:txXfrm>
        <a:off x="66589" y="1684669"/>
        <a:ext cx="3163483" cy="1156624"/>
      </dsp:txXfrm>
    </dsp:sp>
    <dsp:sp modelId="{4A5D9165-A8B3-49B1-8571-EA77EAEA4B10}">
      <dsp:nvSpPr>
        <dsp:cNvPr id="0" name=""/>
        <dsp:cNvSpPr/>
      </dsp:nvSpPr>
      <dsp:spPr>
        <a:xfrm>
          <a:off x="3291839" y="3240694"/>
          <a:ext cx="4937760" cy="12817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err="1" smtClean="0"/>
            <a:t>Miminal</a:t>
          </a:r>
          <a:r>
            <a:rPr lang="en-US" sz="2100" b="1" kern="1200" dirty="0" smtClean="0"/>
            <a:t> 12 kali </a:t>
          </a:r>
          <a:r>
            <a:rPr lang="en-US" sz="2100" b="1" kern="1200" dirty="0" err="1" smtClean="0"/>
            <a:t>tiap</a:t>
          </a:r>
          <a:r>
            <a:rPr lang="en-US" sz="2100" b="1" kern="1200" dirty="0" smtClean="0"/>
            <a:t> semester</a:t>
          </a:r>
          <a:endParaRPr lang="en-US" sz="2100" b="1" kern="1200" dirty="0"/>
        </a:p>
      </dsp:txBody>
      <dsp:txXfrm>
        <a:off x="3291839" y="3400915"/>
        <a:ext cx="4457098" cy="961324"/>
      </dsp:txXfrm>
    </dsp:sp>
    <dsp:sp modelId="{CCAD9C41-3257-443E-AD8C-FE0F6A9DB354}">
      <dsp:nvSpPr>
        <dsp:cNvPr id="0" name=""/>
        <dsp:cNvSpPr/>
      </dsp:nvSpPr>
      <dsp:spPr>
        <a:xfrm>
          <a:off x="0" y="3240694"/>
          <a:ext cx="3291840" cy="128176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Targets</a:t>
          </a: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62571" y="3303265"/>
        <a:ext cx="3166698" cy="11566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967B6-402F-4FCA-88F3-2A79A07951BA}">
      <dsp:nvSpPr>
        <dsp:cNvPr id="0" name=""/>
        <dsp:cNvSpPr/>
      </dsp:nvSpPr>
      <dsp:spPr>
        <a:xfrm rot="5400000">
          <a:off x="5160327" y="-2086455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Ketua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Prodi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 rot="-5400000">
        <a:off x="2962656" y="153764"/>
        <a:ext cx="5224396" cy="786505"/>
      </dsp:txXfrm>
    </dsp:sp>
    <dsp:sp modelId="{195046B6-51E1-482B-AD96-081034FB6934}">
      <dsp:nvSpPr>
        <dsp:cNvPr id="0" name=""/>
        <dsp:cNvSpPr/>
      </dsp:nvSpPr>
      <dsp:spPr>
        <a:xfrm>
          <a:off x="0" y="2265"/>
          <a:ext cx="2962656" cy="1089501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A </a:t>
          </a:r>
          <a:endParaRPr lang="en-US" sz="5400" kern="1200" dirty="0"/>
        </a:p>
      </dsp:txBody>
      <dsp:txXfrm>
        <a:off x="53185" y="55450"/>
        <a:ext cx="2856286" cy="983131"/>
      </dsp:txXfrm>
    </dsp:sp>
    <dsp:sp modelId="{9B6F0BD7-000B-465F-AD39-7335E2CC5453}">
      <dsp:nvSpPr>
        <dsp:cNvPr id="0" name=""/>
        <dsp:cNvSpPr/>
      </dsp:nvSpPr>
      <dsp:spPr>
        <a:xfrm rot="5400000">
          <a:off x="5160327" y="-942478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Memonitor</a:t>
          </a:r>
          <a:r>
            <a:rPr lang="en-US" sz="2400" kern="1200" dirty="0" smtClean="0"/>
            <a:t>  </a:t>
          </a:r>
          <a:r>
            <a:rPr lang="en-US" sz="2400" kern="1200" dirty="0" err="1" smtClean="0"/>
            <a:t>dosen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melakukan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penelitian</a:t>
          </a:r>
          <a:r>
            <a:rPr lang="en-US" sz="2400" kern="1200" dirty="0" smtClean="0"/>
            <a:t> </a:t>
          </a:r>
          <a:endParaRPr lang="en-US" sz="2400" kern="1200" dirty="0"/>
        </a:p>
      </dsp:txBody>
      <dsp:txXfrm rot="-5400000">
        <a:off x="2962656" y="1297741"/>
        <a:ext cx="5224396" cy="786505"/>
      </dsp:txXfrm>
    </dsp:sp>
    <dsp:sp modelId="{54422AB8-12A0-4DD9-B44C-05C2B785FE02}">
      <dsp:nvSpPr>
        <dsp:cNvPr id="0" name=""/>
        <dsp:cNvSpPr/>
      </dsp:nvSpPr>
      <dsp:spPr>
        <a:xfrm>
          <a:off x="0" y="1146242"/>
          <a:ext cx="2962656" cy="1089501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3311292"/>
              <a:satOff val="13270"/>
              <a:lumOff val="2876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B</a:t>
          </a:r>
          <a:endParaRPr lang="en-US" sz="5700" kern="1200" dirty="0"/>
        </a:p>
      </dsp:txBody>
      <dsp:txXfrm>
        <a:off x="53185" y="1199427"/>
        <a:ext cx="2856286" cy="983131"/>
      </dsp:txXfrm>
    </dsp:sp>
    <dsp:sp modelId="{BD9910B5-FFBD-4F3F-9C2F-374B8C0C9446}">
      <dsp:nvSpPr>
        <dsp:cNvPr id="0" name=""/>
        <dsp:cNvSpPr/>
      </dsp:nvSpPr>
      <dsp:spPr>
        <a:xfrm rot="5400000">
          <a:off x="5160327" y="201497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Minimal 80% </a:t>
          </a:r>
          <a:r>
            <a:rPr lang="en-US" sz="2400" kern="1200" dirty="0" err="1" smtClean="0"/>
            <a:t>dosen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meneliti</a:t>
          </a:r>
          <a:r>
            <a:rPr lang="en-US" sz="2400" kern="1200" dirty="0" smtClean="0"/>
            <a:t> 1 kali </a:t>
          </a:r>
          <a:endParaRPr lang="en-US" sz="2400" kern="1200" dirty="0"/>
        </a:p>
      </dsp:txBody>
      <dsp:txXfrm rot="-5400000">
        <a:off x="2962656" y="2441716"/>
        <a:ext cx="5224396" cy="786505"/>
      </dsp:txXfrm>
    </dsp:sp>
    <dsp:sp modelId="{242AE142-A35F-4F9B-BFFE-F18E3863D451}">
      <dsp:nvSpPr>
        <dsp:cNvPr id="0" name=""/>
        <dsp:cNvSpPr/>
      </dsp:nvSpPr>
      <dsp:spPr>
        <a:xfrm>
          <a:off x="0" y="2290219"/>
          <a:ext cx="2962656" cy="1089501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6622584"/>
              <a:satOff val="26541"/>
              <a:lumOff val="5752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C</a:t>
          </a:r>
          <a:endParaRPr lang="en-US" sz="5700" kern="1200" dirty="0"/>
        </a:p>
      </dsp:txBody>
      <dsp:txXfrm>
        <a:off x="53185" y="2343404"/>
        <a:ext cx="2856286" cy="983131"/>
      </dsp:txXfrm>
    </dsp:sp>
    <dsp:sp modelId="{ABC2ED9E-7668-47D0-B879-1709D1851F70}">
      <dsp:nvSpPr>
        <dsp:cNvPr id="0" name=""/>
        <dsp:cNvSpPr/>
      </dsp:nvSpPr>
      <dsp:spPr>
        <a:xfrm rot="5400000">
          <a:off x="5160327" y="1345474"/>
          <a:ext cx="871601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Dalam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satu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tahun</a:t>
          </a:r>
          <a:endParaRPr lang="en-US" sz="2400" kern="1200" dirty="0"/>
        </a:p>
      </dsp:txBody>
      <dsp:txXfrm rot="-5400000">
        <a:off x="2962656" y="3585693"/>
        <a:ext cx="5224396" cy="786505"/>
      </dsp:txXfrm>
    </dsp:sp>
    <dsp:sp modelId="{B6A1D335-FB25-4E94-8448-0D9B3F8D7B46}">
      <dsp:nvSpPr>
        <dsp:cNvPr id="0" name=""/>
        <dsp:cNvSpPr/>
      </dsp:nvSpPr>
      <dsp:spPr>
        <a:xfrm>
          <a:off x="0" y="3434195"/>
          <a:ext cx="2962656" cy="108950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70000"/>
                <a:satMod val="150000"/>
              </a:schemeClr>
            </a:gs>
            <a:gs pos="34000">
              <a:schemeClr val="accent5">
                <a:hueOff val="-9933876"/>
                <a:satOff val="39811"/>
                <a:lumOff val="8628"/>
                <a:alphaOff val="0"/>
                <a:shade val="70000"/>
                <a:satMod val="140000"/>
              </a:schemeClr>
            </a:gs>
            <a:gs pos="70000">
              <a:schemeClr val="accent5">
                <a:hueOff val="-9933876"/>
                <a:satOff val="39811"/>
                <a:lumOff val="8628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9933876"/>
              <a:satOff val="39811"/>
              <a:lumOff val="8628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108585" rIns="217170" bIns="10858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D</a:t>
          </a:r>
          <a:endParaRPr lang="en-US" sz="5700" kern="1200" dirty="0"/>
        </a:p>
      </dsp:txBody>
      <dsp:txXfrm>
        <a:off x="53185" y="3487380"/>
        <a:ext cx="2856286" cy="9831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D4CE81-6DDE-4C8B-9E74-3CE2DBC11C4D}">
      <dsp:nvSpPr>
        <dsp:cNvPr id="0" name=""/>
        <dsp:cNvSpPr/>
      </dsp:nvSpPr>
      <dsp:spPr>
        <a:xfrm>
          <a:off x="3291839" y="0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% </a:t>
          </a:r>
          <a:r>
            <a:rPr lang="en-US" sz="2300" kern="1200" dirty="0" err="1" smtClean="0"/>
            <a:t>Dosen</a:t>
          </a:r>
          <a:r>
            <a:rPr lang="en-US" sz="2300" kern="1200" dirty="0" smtClean="0"/>
            <a:t> yang </a:t>
          </a:r>
          <a:r>
            <a:rPr lang="en-US" sz="2300" kern="1200" dirty="0" err="1" smtClean="0"/>
            <a:t>meneliti</a:t>
          </a:r>
          <a:r>
            <a:rPr lang="en-US" sz="2300" kern="1200" dirty="0" smtClean="0"/>
            <a:t> minimal 1 kali </a:t>
          </a:r>
          <a:r>
            <a:rPr lang="en-US" sz="2300" kern="1200" dirty="0" err="1" smtClean="0"/>
            <a:t>satu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tahun</a:t>
          </a:r>
          <a:endParaRPr lang="en-US" sz="2300" kern="1200" dirty="0"/>
        </a:p>
      </dsp:txBody>
      <dsp:txXfrm>
        <a:off x="3291839" y="176795"/>
        <a:ext cx="4407374" cy="1060773"/>
      </dsp:txXfrm>
    </dsp:sp>
    <dsp:sp modelId="{0DDC4801-0706-4A87-BD5A-A51F4495553E}">
      <dsp:nvSpPr>
        <dsp:cNvPr id="0" name=""/>
        <dsp:cNvSpPr/>
      </dsp:nvSpPr>
      <dsp:spPr>
        <a:xfrm>
          <a:off x="0" y="0"/>
          <a:ext cx="3291840" cy="141436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2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Indicators</a:t>
          </a:r>
          <a:endParaRPr lang="en-US" sz="4600" i="1" kern="1200" dirty="0"/>
        </a:p>
      </dsp:txBody>
      <dsp:txXfrm>
        <a:off x="69044" y="69044"/>
        <a:ext cx="3153752" cy="1276275"/>
      </dsp:txXfrm>
    </dsp:sp>
    <dsp:sp modelId="{AE2BDB74-9D31-4279-992B-88DEB23AEBAE}">
      <dsp:nvSpPr>
        <dsp:cNvPr id="0" name=""/>
        <dsp:cNvSpPr/>
      </dsp:nvSpPr>
      <dsp:spPr>
        <a:xfrm>
          <a:off x="3291839" y="15557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err="1" smtClean="0"/>
            <a:t>Jumlah</a:t>
          </a:r>
          <a:r>
            <a:rPr lang="en-US" sz="2300" kern="1200" dirty="0" smtClean="0"/>
            <a:t> yang </a:t>
          </a:r>
          <a:r>
            <a:rPr lang="en-US" sz="2300" kern="1200" dirty="0" err="1" smtClean="0"/>
            <a:t>melakukan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penelitian</a:t>
          </a:r>
          <a:r>
            <a:rPr lang="en-US" sz="2300" kern="1200" dirty="0" smtClean="0"/>
            <a:t> min 1 </a:t>
          </a:r>
          <a:r>
            <a:rPr lang="en-US" sz="2300" kern="1200" dirty="0" err="1" smtClean="0"/>
            <a:t>th</a:t>
          </a:r>
          <a:r>
            <a:rPr lang="en-US" sz="2300" kern="1200" dirty="0" smtClean="0"/>
            <a:t> 1kali/</a:t>
          </a:r>
          <a:r>
            <a:rPr lang="en-US" sz="2300" kern="1200" dirty="0" err="1" smtClean="0"/>
            <a:t>jumlah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dosen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seluruhnya</a:t>
          </a:r>
          <a:r>
            <a:rPr lang="en-US" sz="2300" kern="1200" dirty="0" smtClean="0"/>
            <a:t>  * 100%</a:t>
          </a:r>
          <a:endParaRPr lang="en-US" sz="2300" kern="1200" dirty="0"/>
        </a:p>
      </dsp:txBody>
      <dsp:txXfrm>
        <a:off x="3291839" y="1732594"/>
        <a:ext cx="4407374" cy="1060773"/>
      </dsp:txXfrm>
    </dsp:sp>
    <dsp:sp modelId="{41303F68-33EC-4994-AF06-7EC90687AD90}">
      <dsp:nvSpPr>
        <dsp:cNvPr id="0" name=""/>
        <dsp:cNvSpPr/>
      </dsp:nvSpPr>
      <dsp:spPr>
        <a:xfrm>
          <a:off x="0" y="1555799"/>
          <a:ext cx="3291840" cy="141436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3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Measures</a:t>
          </a:r>
          <a:endParaRPr lang="en-US" sz="4600" i="1" kern="1200" dirty="0"/>
        </a:p>
      </dsp:txBody>
      <dsp:txXfrm>
        <a:off x="69044" y="1624843"/>
        <a:ext cx="3153752" cy="1276275"/>
      </dsp:txXfrm>
    </dsp:sp>
    <dsp:sp modelId="{4A5D9165-A8B3-49B1-8571-EA77EAEA4B10}">
      <dsp:nvSpPr>
        <dsp:cNvPr id="0" name=""/>
        <dsp:cNvSpPr/>
      </dsp:nvSpPr>
      <dsp:spPr>
        <a:xfrm>
          <a:off x="3291839" y="3111599"/>
          <a:ext cx="4937760" cy="14143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Minimal 80%  </a:t>
          </a:r>
          <a:r>
            <a:rPr lang="en-US" sz="2300" kern="1200" dirty="0" err="1" smtClean="0"/>
            <a:t>setiap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tahun</a:t>
          </a:r>
          <a:endParaRPr lang="en-US" sz="2300" kern="1200" dirty="0"/>
        </a:p>
      </dsp:txBody>
      <dsp:txXfrm>
        <a:off x="3291839" y="3288394"/>
        <a:ext cx="4407374" cy="1060773"/>
      </dsp:txXfrm>
    </dsp:sp>
    <dsp:sp modelId="{CCAD9C41-3257-443E-AD8C-FE0F6A9DB354}">
      <dsp:nvSpPr>
        <dsp:cNvPr id="0" name=""/>
        <dsp:cNvSpPr/>
      </dsp:nvSpPr>
      <dsp:spPr>
        <a:xfrm>
          <a:off x="0" y="3111599"/>
          <a:ext cx="3291840" cy="141436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4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i="1" kern="1200" dirty="0" smtClean="0"/>
            <a:t>Targets</a:t>
          </a:r>
          <a:r>
            <a:rPr lang="en-US" sz="4600" kern="1200" dirty="0" smtClean="0"/>
            <a:t> </a:t>
          </a:r>
          <a:endParaRPr lang="en-US" sz="4600" kern="1200" dirty="0"/>
        </a:p>
      </dsp:txBody>
      <dsp:txXfrm>
        <a:off x="69044" y="3180643"/>
        <a:ext cx="3153752" cy="12762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967B6-402F-4FCA-88F3-2A79A07951BA}">
      <dsp:nvSpPr>
        <dsp:cNvPr id="0" name=""/>
        <dsp:cNvSpPr/>
      </dsp:nvSpPr>
      <dsp:spPr>
        <a:xfrm rot="5400000">
          <a:off x="5180216" y="-2113420"/>
          <a:ext cx="831822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Setiap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dosen</a:t>
          </a:r>
          <a:endParaRPr lang="en-US" sz="2400" kern="1200" dirty="0"/>
        </a:p>
      </dsp:txBody>
      <dsp:txXfrm rot="-5400000">
        <a:off x="2962655" y="144747"/>
        <a:ext cx="5226338" cy="750610"/>
      </dsp:txXfrm>
    </dsp:sp>
    <dsp:sp modelId="{195046B6-51E1-482B-AD96-081034FB6934}">
      <dsp:nvSpPr>
        <dsp:cNvPr id="0" name=""/>
        <dsp:cNvSpPr/>
      </dsp:nvSpPr>
      <dsp:spPr>
        <a:xfrm>
          <a:off x="0" y="162"/>
          <a:ext cx="2962656" cy="103977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A </a:t>
          </a:r>
          <a:endParaRPr lang="en-US" sz="5400" kern="1200" dirty="0"/>
        </a:p>
      </dsp:txBody>
      <dsp:txXfrm>
        <a:off x="50758" y="50920"/>
        <a:ext cx="2861140" cy="938262"/>
      </dsp:txXfrm>
    </dsp:sp>
    <dsp:sp modelId="{9B6F0BD7-000B-465F-AD39-7335E2CC5453}">
      <dsp:nvSpPr>
        <dsp:cNvPr id="0" name=""/>
        <dsp:cNvSpPr/>
      </dsp:nvSpPr>
      <dsp:spPr>
        <a:xfrm rot="5400000">
          <a:off x="5180216" y="-1021653"/>
          <a:ext cx="831822" cy="526694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Harus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membuat</a:t>
          </a:r>
          <a:r>
            <a:rPr lang="en-US" sz="2400" kern="1200" dirty="0" smtClean="0"/>
            <a:t> RPS </a:t>
          </a:r>
          <a:r>
            <a:rPr lang="en-US" sz="2400" kern="1200" dirty="0" err="1" smtClean="0"/>
            <a:t>untuk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setiap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matakuliah</a:t>
          </a:r>
          <a:r>
            <a:rPr lang="en-US" sz="2400" kern="1200" dirty="0" smtClean="0"/>
            <a:t> yang </a:t>
          </a:r>
          <a:r>
            <a:rPr lang="en-US" sz="2400" kern="1200" dirty="0" err="1" smtClean="0"/>
            <a:t>akan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diajarkan</a:t>
          </a:r>
          <a:endParaRPr lang="en-US" sz="2400" kern="1200" dirty="0"/>
        </a:p>
      </dsp:txBody>
      <dsp:txXfrm rot="-5400000">
        <a:off x="2962655" y="1236514"/>
        <a:ext cx="5226338" cy="750610"/>
      </dsp:txXfrm>
    </dsp:sp>
    <dsp:sp modelId="{54422AB8-12A0-4DD9-B44C-05C2B785FE02}">
      <dsp:nvSpPr>
        <dsp:cNvPr id="0" name=""/>
        <dsp:cNvSpPr/>
      </dsp:nvSpPr>
      <dsp:spPr>
        <a:xfrm>
          <a:off x="0" y="1091929"/>
          <a:ext cx="2962656" cy="1039778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3311292"/>
              <a:satOff val="13270"/>
              <a:lumOff val="2876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B</a:t>
          </a:r>
          <a:endParaRPr lang="en-US" sz="5500" kern="1200" dirty="0"/>
        </a:p>
      </dsp:txBody>
      <dsp:txXfrm>
        <a:off x="50758" y="1142687"/>
        <a:ext cx="2861140" cy="938262"/>
      </dsp:txXfrm>
    </dsp:sp>
    <dsp:sp modelId="{BD9910B5-FFBD-4F3F-9C2F-374B8C0C9446}">
      <dsp:nvSpPr>
        <dsp:cNvPr id="0" name=""/>
        <dsp:cNvSpPr/>
      </dsp:nvSpPr>
      <dsp:spPr>
        <a:xfrm rot="5400000">
          <a:off x="4965494" y="177964"/>
          <a:ext cx="1250337" cy="5261800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Minimal  90% RPS </a:t>
          </a:r>
          <a:r>
            <a:rPr lang="en-US" sz="2400" kern="1200" dirty="0" err="1" smtClean="0"/>
            <a:t>selesai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satu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bulan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sebelum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perkuliahan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dimulai</a:t>
          </a:r>
          <a:endParaRPr lang="en-US" sz="2400" kern="1200" dirty="0"/>
        </a:p>
      </dsp:txBody>
      <dsp:txXfrm rot="-5400000">
        <a:off x="2959763" y="2244731"/>
        <a:ext cx="5200764" cy="1128265"/>
      </dsp:txXfrm>
    </dsp:sp>
    <dsp:sp modelId="{242AE142-A35F-4F9B-BFFE-F18E3863D451}">
      <dsp:nvSpPr>
        <dsp:cNvPr id="0" name=""/>
        <dsp:cNvSpPr/>
      </dsp:nvSpPr>
      <dsp:spPr>
        <a:xfrm>
          <a:off x="0" y="2288975"/>
          <a:ext cx="2959762" cy="1039778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6622584"/>
              <a:satOff val="26541"/>
              <a:lumOff val="5752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C</a:t>
          </a:r>
          <a:endParaRPr lang="en-US" sz="5500" kern="1200" dirty="0"/>
        </a:p>
      </dsp:txBody>
      <dsp:txXfrm>
        <a:off x="50758" y="2339733"/>
        <a:ext cx="2858246" cy="938262"/>
      </dsp:txXfrm>
    </dsp:sp>
    <dsp:sp modelId="{ABC2ED9E-7668-47D0-B879-1709D1851F70}">
      <dsp:nvSpPr>
        <dsp:cNvPr id="0" name=""/>
        <dsp:cNvSpPr/>
      </dsp:nvSpPr>
      <dsp:spPr>
        <a:xfrm rot="5400000">
          <a:off x="5180216" y="1372439"/>
          <a:ext cx="831822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err="1" smtClean="0"/>
            <a:t>Pada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setiap</a:t>
          </a:r>
          <a:r>
            <a:rPr lang="en-US" sz="2400" kern="1200" dirty="0" smtClean="0"/>
            <a:t> semester</a:t>
          </a:r>
          <a:endParaRPr lang="en-US" sz="2400" kern="1200" dirty="0"/>
        </a:p>
      </dsp:txBody>
      <dsp:txXfrm rot="-5400000">
        <a:off x="2962655" y="3630606"/>
        <a:ext cx="5226338" cy="750610"/>
      </dsp:txXfrm>
    </dsp:sp>
    <dsp:sp modelId="{B6A1D335-FB25-4E94-8448-0D9B3F8D7B46}">
      <dsp:nvSpPr>
        <dsp:cNvPr id="0" name=""/>
        <dsp:cNvSpPr/>
      </dsp:nvSpPr>
      <dsp:spPr>
        <a:xfrm>
          <a:off x="0" y="3486022"/>
          <a:ext cx="2962656" cy="1039778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70000"/>
                <a:satMod val="150000"/>
              </a:schemeClr>
            </a:gs>
            <a:gs pos="34000">
              <a:schemeClr val="accent5">
                <a:hueOff val="-9933876"/>
                <a:satOff val="39811"/>
                <a:lumOff val="8628"/>
                <a:alphaOff val="0"/>
                <a:shade val="70000"/>
                <a:satMod val="140000"/>
              </a:schemeClr>
            </a:gs>
            <a:gs pos="70000">
              <a:schemeClr val="accent5">
                <a:hueOff val="-9933876"/>
                <a:satOff val="39811"/>
                <a:lumOff val="8628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5">
              <a:hueOff val="-9933876"/>
              <a:satOff val="39811"/>
              <a:lumOff val="8628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D</a:t>
          </a:r>
          <a:endParaRPr lang="en-US" sz="5500" kern="1200" dirty="0"/>
        </a:p>
      </dsp:txBody>
      <dsp:txXfrm>
        <a:off x="50758" y="3536780"/>
        <a:ext cx="2861140" cy="938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67834" cy="3555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8477" y="1"/>
            <a:ext cx="4067834" cy="3555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210C1-E15D-43F9-A233-F0E9E3A2BFEB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745776"/>
            <a:ext cx="4067834" cy="3555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DESIANA VIDAYANTI - PJM UMB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8477" y="6745776"/>
            <a:ext cx="4067834" cy="3555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10297-AA1C-42D1-A72F-87A230EE9E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358765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68340" cy="35512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4" y="0"/>
            <a:ext cx="4068340" cy="35512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1A7EBF5-49FF-426C-A6B4-736E1DCFDF82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9413" y="531813"/>
            <a:ext cx="3549650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9" y="3373677"/>
            <a:ext cx="7510779" cy="319611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46119"/>
            <a:ext cx="4068340" cy="35512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r>
              <a:rPr lang="en-US" smtClean="0"/>
              <a:t>DESIANA VIDAYANTI - PJM UMB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4" y="6746119"/>
            <a:ext cx="4068340" cy="35512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ABEA672-1E55-4326-90A7-97679555D9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573874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EA672-1E55-4326-90A7-97679555D9E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DESIANA VIDAYANTI - PJM UMB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6248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E102E-C9F7-472A-BDBD-3D883B1C03B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4710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DESIANA VIDAYANTI - PJM UMB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EA672-1E55-4326-90A7-97679555D9E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92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42D4789-CE70-422B-B02F-38930E358DE5}" type="datetimeFigureOut">
              <a:rPr lang="en-US" smtClean="0"/>
              <a:pPr/>
              <a:t>9/14/2018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3B295A2-569D-47AC-9635-9E7D71DD3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19201"/>
            <a:ext cx="8458200" cy="2666999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PENYUSUNAN </a:t>
            </a:r>
            <a:br>
              <a:rPr lang="en-US" sz="5400" b="1" dirty="0" smtClean="0">
                <a:solidFill>
                  <a:srgbClr val="C0000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>STANDAR SPMI</a:t>
            </a:r>
            <a:br>
              <a:rPr lang="en-US" sz="5400" b="1" dirty="0" smtClean="0">
                <a:solidFill>
                  <a:srgbClr val="C00000"/>
                </a:solidFill>
              </a:rPr>
            </a:br>
            <a:r>
              <a:rPr lang="en-US" b="1" dirty="0" err="1" smtClean="0">
                <a:solidFill>
                  <a:srgbClr val="C00000"/>
                </a:solidFill>
              </a:rPr>
              <a:t>perguruan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tinggi</a:t>
            </a:r>
            <a:endParaRPr lang="en-US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9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Unsur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B, C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dirty="0"/>
              <a:t> </a:t>
            </a:r>
            <a:r>
              <a:rPr lang="en-US" dirty="0" err="1"/>
              <a:t>mirip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i="1" dirty="0"/>
              <a:t>Key Performance Indicators (KPIs)</a:t>
            </a:r>
            <a:r>
              <a:rPr lang="en-US" dirty="0"/>
              <a:t>,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5366658"/>
              </p:ext>
            </p:extLst>
          </p:nvPr>
        </p:nvGraphicFramePr>
        <p:xfrm>
          <a:off x="228600" y="1752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66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Rasio</a:t>
            </a:r>
            <a:r>
              <a:rPr lang="en-US" b="1" dirty="0" smtClean="0"/>
              <a:t> </a:t>
            </a:r>
            <a:r>
              <a:rPr lang="en-US" b="1" dirty="0" err="1" smtClean="0"/>
              <a:t>Dosen-Mahasiswa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solidFill>
                <a:srgbClr val="C00000"/>
              </a:solidFill>
            </a:endParaRPr>
          </a:p>
          <a:p>
            <a:r>
              <a:rPr lang="en-US" sz="3600" dirty="0" err="1" smtClean="0">
                <a:solidFill>
                  <a:srgbClr val="C00000"/>
                </a:solidFill>
              </a:rPr>
              <a:t>Ketua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Jurusan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melakukan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rekrutasi</a:t>
            </a:r>
            <a:r>
              <a:rPr lang="en-US" sz="3600" dirty="0" smtClean="0">
                <a:solidFill>
                  <a:srgbClr val="0070C0"/>
                </a:solidFill>
              </a:rPr>
              <a:t>, </a:t>
            </a:r>
            <a:r>
              <a:rPr lang="en-US" sz="3600" dirty="0" err="1" smtClean="0">
                <a:solidFill>
                  <a:srgbClr val="0070C0"/>
                </a:solidFill>
              </a:rPr>
              <a:t>pembinaan</a:t>
            </a:r>
            <a:r>
              <a:rPr lang="en-US" sz="3600" dirty="0" smtClean="0">
                <a:solidFill>
                  <a:srgbClr val="0070C0"/>
                </a:solidFill>
              </a:rPr>
              <a:t>, </a:t>
            </a:r>
            <a:r>
              <a:rPr lang="en-US" sz="3600" dirty="0" err="1" smtClean="0">
                <a:solidFill>
                  <a:srgbClr val="0070C0"/>
                </a:solidFill>
              </a:rPr>
              <a:t>dan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pengembangan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dosen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agar </a:t>
            </a:r>
            <a:r>
              <a:rPr lang="en-US" sz="3600" dirty="0" err="1" smtClean="0">
                <a:solidFill>
                  <a:srgbClr val="00B050"/>
                </a:solidFill>
              </a:rPr>
              <a:t>tercapai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rasio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dosen-mahasiswa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sebesar</a:t>
            </a:r>
            <a:r>
              <a:rPr lang="en-US" sz="3600" dirty="0" smtClean="0">
                <a:solidFill>
                  <a:srgbClr val="00B050"/>
                </a:solidFill>
              </a:rPr>
              <a:t> 1:45 </a:t>
            </a:r>
            <a:r>
              <a:rPr lang="en-US" sz="3600" dirty="0" smtClean="0">
                <a:solidFill>
                  <a:srgbClr val="FFC000"/>
                </a:solidFill>
              </a:rPr>
              <a:t>paling </a:t>
            </a:r>
            <a:r>
              <a:rPr lang="en-US" sz="3600" dirty="0" err="1" smtClean="0">
                <a:solidFill>
                  <a:srgbClr val="FFC000"/>
                </a:solidFill>
              </a:rPr>
              <a:t>lambat</a:t>
            </a:r>
            <a:r>
              <a:rPr lang="en-US" sz="3600" dirty="0" smtClean="0">
                <a:solidFill>
                  <a:srgbClr val="FFC000"/>
                </a:solidFill>
              </a:rPr>
              <a:t> </a:t>
            </a:r>
            <a:r>
              <a:rPr lang="en-US" sz="3600" dirty="0" err="1" smtClean="0">
                <a:solidFill>
                  <a:srgbClr val="FFC000"/>
                </a:solidFill>
              </a:rPr>
              <a:t>akhir</a:t>
            </a:r>
            <a:r>
              <a:rPr lang="en-US" sz="3600" dirty="0" smtClean="0">
                <a:solidFill>
                  <a:srgbClr val="FFC000"/>
                </a:solidFill>
              </a:rPr>
              <a:t> 2017</a:t>
            </a:r>
            <a:endParaRPr lang="en-US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601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err="1" smtClean="0"/>
              <a:t>Rasio</a:t>
            </a:r>
            <a:r>
              <a:rPr lang="en-US" b="1" dirty="0" smtClean="0"/>
              <a:t> </a:t>
            </a:r>
            <a:r>
              <a:rPr lang="en-US" b="1" dirty="0" err="1" smtClean="0"/>
              <a:t>Dosen</a:t>
            </a:r>
            <a:r>
              <a:rPr lang="en-US" b="1" dirty="0" smtClean="0"/>
              <a:t> – </a:t>
            </a:r>
            <a:r>
              <a:rPr lang="en-US" b="1" dirty="0" err="1" smtClean="0"/>
              <a:t>Mahasiswa</a:t>
            </a:r>
            <a:r>
              <a:rPr lang="en-US" b="1" dirty="0" smtClean="0"/>
              <a:t>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896603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1537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61126212"/>
              </p:ext>
            </p:extLst>
          </p:nvPr>
        </p:nvGraphicFramePr>
        <p:xfrm>
          <a:off x="228600" y="609600"/>
          <a:ext cx="7696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457200" y="4953000"/>
            <a:ext cx="746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rekruitasi</a:t>
            </a:r>
            <a:r>
              <a:rPr lang="en-US" sz="2400" dirty="0"/>
              <a:t>, </a:t>
            </a:r>
            <a:r>
              <a:rPr lang="en-US" sz="2400" dirty="0" err="1"/>
              <a:t>pembinaan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pengembangan</a:t>
            </a:r>
            <a:r>
              <a:rPr lang="en-US" sz="2400" dirty="0"/>
              <a:t> </a:t>
            </a:r>
            <a:r>
              <a:rPr lang="en-US" sz="2400" dirty="0" err="1"/>
              <a:t>dosen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salah</a:t>
            </a:r>
            <a:r>
              <a:rPr lang="en-US" sz="2400" dirty="0"/>
              <a:t> </a:t>
            </a:r>
            <a:r>
              <a:rPr lang="en-US" sz="2400" dirty="0" err="1"/>
              <a:t>satu</a:t>
            </a:r>
            <a:r>
              <a:rPr lang="en-US" sz="2400" dirty="0"/>
              <a:t> </a:t>
            </a:r>
            <a:r>
              <a:rPr lang="en-US" sz="2400" dirty="0" err="1"/>
              <a:t>strategi</a:t>
            </a:r>
            <a:r>
              <a:rPr lang="en-US" sz="2400" dirty="0"/>
              <a:t> yang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dilaksanakan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Dekan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Ketua</a:t>
            </a:r>
            <a:r>
              <a:rPr lang="en-US" sz="2400" dirty="0"/>
              <a:t> </a:t>
            </a:r>
            <a:r>
              <a:rPr lang="en-US" sz="2400" dirty="0" err="1"/>
              <a:t>Jurusan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mencapai</a:t>
            </a:r>
            <a:r>
              <a:rPr lang="en-US" sz="2400" dirty="0"/>
              <a:t> target </a:t>
            </a:r>
            <a:r>
              <a:rPr lang="en-US" sz="2400" dirty="0" err="1"/>
              <a:t>tersebut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794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Isi </a:t>
            </a:r>
            <a:r>
              <a:rPr lang="en-US" dirty="0" err="1" smtClean="0"/>
              <a:t>Standar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Kehadiran</a:t>
            </a:r>
            <a:r>
              <a:rPr lang="en-US" b="1" dirty="0" smtClean="0"/>
              <a:t> </a:t>
            </a:r>
            <a:r>
              <a:rPr lang="en-US" b="1" dirty="0" err="1" smtClean="0"/>
              <a:t>Dosen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Perkuliahan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>
              <a:solidFill>
                <a:srgbClr val="C00000"/>
              </a:solidFill>
            </a:endParaRPr>
          </a:p>
          <a:p>
            <a:r>
              <a:rPr lang="en-US" sz="4000" dirty="0" err="1" smtClean="0">
                <a:solidFill>
                  <a:srgbClr val="C00000"/>
                </a:solidFill>
              </a:rPr>
              <a:t>Setiap</a:t>
            </a:r>
            <a:r>
              <a:rPr lang="en-US" sz="4000" dirty="0" smtClean="0">
                <a:solidFill>
                  <a:srgbClr val="C00000"/>
                </a:solidFill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</a:rPr>
              <a:t>dosen</a:t>
            </a:r>
            <a:r>
              <a:rPr lang="en-US" sz="4000" dirty="0" smtClean="0">
                <a:solidFill>
                  <a:srgbClr val="C0000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harus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hadir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memberikan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kuliah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matakuliah</a:t>
            </a:r>
            <a:r>
              <a:rPr lang="en-US" sz="4000" dirty="0" smtClean="0">
                <a:solidFill>
                  <a:srgbClr val="0070C0"/>
                </a:solidFill>
              </a:rPr>
              <a:t> yang </a:t>
            </a:r>
            <a:r>
              <a:rPr lang="en-US" sz="4000" dirty="0" err="1" smtClean="0">
                <a:solidFill>
                  <a:srgbClr val="0070C0"/>
                </a:solidFill>
              </a:rPr>
              <a:t>diasuhnya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minimal 12 kali</a:t>
            </a:r>
            <a:r>
              <a:rPr lang="en-US" sz="4000" dirty="0" smtClean="0"/>
              <a:t> </a:t>
            </a:r>
            <a:r>
              <a:rPr lang="en-US" sz="4000" dirty="0" err="1" smtClean="0">
                <a:solidFill>
                  <a:srgbClr val="FFC000"/>
                </a:solidFill>
              </a:rPr>
              <a:t>setiap</a:t>
            </a:r>
            <a:r>
              <a:rPr lang="en-US" sz="4000" dirty="0" smtClean="0">
                <a:solidFill>
                  <a:srgbClr val="FFC000"/>
                </a:solidFill>
              </a:rPr>
              <a:t> semester</a:t>
            </a:r>
            <a:endParaRPr lang="en-US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99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b="1" dirty="0" err="1" smtClean="0"/>
              <a:t>Kehadiran</a:t>
            </a:r>
            <a:r>
              <a:rPr lang="en-US" b="1" dirty="0" smtClean="0"/>
              <a:t> </a:t>
            </a:r>
            <a:r>
              <a:rPr lang="en-US" b="1" dirty="0" err="1" smtClean="0"/>
              <a:t>Dosen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Perkuliahan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725483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1137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62390696"/>
              </p:ext>
            </p:extLst>
          </p:nvPr>
        </p:nvGraphicFramePr>
        <p:xfrm>
          <a:off x="228600" y="685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367862" y="5638800"/>
            <a:ext cx="78617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Strategi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mengumumkan</a:t>
            </a:r>
            <a:r>
              <a:rPr lang="en-US" sz="2400" dirty="0"/>
              <a:t> di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lingkungan</a:t>
            </a:r>
            <a:r>
              <a:rPr lang="en-US" sz="2400" dirty="0"/>
              <a:t> </a:t>
            </a:r>
            <a:r>
              <a:rPr lang="en-US" sz="2400" dirty="0" err="1"/>
              <a:t>kampus</a:t>
            </a:r>
            <a:r>
              <a:rPr lang="en-US" sz="2400" dirty="0"/>
              <a:t> </a:t>
            </a:r>
            <a:r>
              <a:rPr lang="en-US" sz="2400" dirty="0" err="1"/>
              <a:t>frekuensi</a:t>
            </a:r>
            <a:r>
              <a:rPr lang="en-US" sz="2400" dirty="0"/>
              <a:t> </a:t>
            </a:r>
            <a:r>
              <a:rPr lang="en-US" sz="2400" dirty="0" err="1"/>
              <a:t>kehadiran</a:t>
            </a:r>
            <a:r>
              <a:rPr lang="en-US" sz="2400" dirty="0"/>
              <a:t> </a:t>
            </a:r>
            <a:r>
              <a:rPr lang="en-US" sz="2400" dirty="0" err="1"/>
              <a:t>dosen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743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2076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Pernyataan</a:t>
            </a:r>
            <a:r>
              <a:rPr lang="en-US" sz="3600" dirty="0" smtClean="0"/>
              <a:t> </a:t>
            </a:r>
            <a:r>
              <a:rPr lang="en-US" sz="3600" dirty="0" err="1" smtClean="0"/>
              <a:t>Isi</a:t>
            </a:r>
            <a:r>
              <a:rPr lang="en-US" sz="3600" dirty="0" smtClean="0"/>
              <a:t> </a:t>
            </a:r>
            <a:r>
              <a:rPr lang="en-US" sz="3600" dirty="0" err="1" smtClean="0"/>
              <a:t>Standar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err="1" smtClean="0"/>
              <a:t>Dosen</a:t>
            </a:r>
            <a:r>
              <a:rPr lang="en-US" sz="3600" b="1" dirty="0" smtClean="0"/>
              <a:t> yang </a:t>
            </a:r>
            <a:r>
              <a:rPr lang="en-US" sz="3600" b="1" dirty="0" err="1" smtClean="0"/>
              <a:t>meneliti</a:t>
            </a:r>
            <a:r>
              <a:rPr lang="en-US" sz="3600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sz="3600" dirty="0" err="1" smtClean="0">
                <a:solidFill>
                  <a:srgbClr val="C00000"/>
                </a:solidFill>
              </a:rPr>
              <a:t>Ketua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Jurusan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melakukan</a:t>
            </a:r>
            <a:r>
              <a:rPr lang="en-US" sz="3600" dirty="0" smtClean="0">
                <a:solidFill>
                  <a:srgbClr val="0070C0"/>
                </a:solidFill>
              </a:rPr>
              <a:t> monitoring agar paling </a:t>
            </a:r>
            <a:r>
              <a:rPr lang="en-US" sz="3600" dirty="0" err="1" smtClean="0">
                <a:solidFill>
                  <a:srgbClr val="0070C0"/>
                </a:solidFill>
              </a:rPr>
              <a:t>sedikit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80% </a:t>
            </a:r>
            <a:r>
              <a:rPr lang="en-US" sz="3600" dirty="0" err="1" smtClean="0">
                <a:solidFill>
                  <a:srgbClr val="00B050"/>
                </a:solidFill>
              </a:rPr>
              <a:t>dosen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melakukan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penelitian</a:t>
            </a:r>
            <a:r>
              <a:rPr lang="en-US" sz="3600" dirty="0" smtClean="0">
                <a:solidFill>
                  <a:srgbClr val="0070C0"/>
                </a:solidFill>
              </a:rPr>
              <a:t> yang </a:t>
            </a:r>
            <a:r>
              <a:rPr lang="en-US" sz="3600" dirty="0" err="1" smtClean="0">
                <a:solidFill>
                  <a:srgbClr val="0070C0"/>
                </a:solidFill>
              </a:rPr>
              <a:t>sesuai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dengan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Pedoman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Penelitian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Dosen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minimal 1 kali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rgbClr val="FFC000"/>
                </a:solidFill>
              </a:rPr>
              <a:t>setiap</a:t>
            </a:r>
            <a:r>
              <a:rPr lang="en-US" sz="3600" dirty="0" smtClean="0">
                <a:solidFill>
                  <a:srgbClr val="FFC000"/>
                </a:solidFill>
              </a:rPr>
              <a:t> </a:t>
            </a:r>
            <a:r>
              <a:rPr lang="en-US" sz="3600" dirty="0" err="1" smtClean="0">
                <a:solidFill>
                  <a:srgbClr val="FFC000"/>
                </a:solidFill>
              </a:rPr>
              <a:t>tahun</a:t>
            </a:r>
            <a:endParaRPr lang="en-US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53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b="1" dirty="0" err="1" smtClean="0"/>
              <a:t>Dosen</a:t>
            </a:r>
            <a:r>
              <a:rPr lang="en-US" b="1" dirty="0" smtClean="0"/>
              <a:t> yang </a:t>
            </a:r>
            <a:r>
              <a:rPr lang="en-US" b="1" dirty="0" err="1" smtClean="0"/>
              <a:t>meneliti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70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37768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553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Inti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SPMI </a:t>
            </a:r>
            <a:r>
              <a:rPr lang="en-US" sz="3600" dirty="0" smtClean="0">
                <a:solidFill>
                  <a:srgbClr val="0070C0"/>
                </a:solidFill>
              </a:rPr>
              <a:t>: 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C00000"/>
                </a:solidFill>
              </a:rPr>
              <a:t>adalah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keberadaan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Standar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Dikti</a:t>
            </a:r>
            <a:r>
              <a:rPr lang="en-US" sz="3200" dirty="0" smtClean="0">
                <a:solidFill>
                  <a:srgbClr val="C00000"/>
                </a:solidFill>
              </a:rPr>
              <a:t>, yang </a:t>
            </a:r>
            <a:r>
              <a:rPr lang="en-US" sz="3200" dirty="0" err="1" smtClean="0">
                <a:solidFill>
                  <a:srgbClr val="C00000"/>
                </a:solidFill>
              </a:rPr>
              <a:t>berfungsi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sebagai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tolok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ukur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untuk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menilai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mutu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penyelenggaraan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pendidikan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tinggi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err="1" smtClean="0"/>
              <a:t>maka</a:t>
            </a:r>
            <a:r>
              <a:rPr lang="en-US" sz="3200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Pelaksanaan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SPMI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pada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suatu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PT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menyebabkan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PT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harus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bekerja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berdasarkan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Standar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Dikti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yang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telah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ditetapkan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9268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381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SN </a:t>
            </a:r>
            <a:r>
              <a:rPr lang="en-US" b="1" dirty="0" err="1" smtClean="0">
                <a:solidFill>
                  <a:srgbClr val="FF0000"/>
                </a:solidFill>
              </a:rPr>
              <a:t>Dikti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Pasal</a:t>
            </a:r>
            <a:r>
              <a:rPr lang="en-US" b="1" dirty="0" smtClean="0">
                <a:solidFill>
                  <a:srgbClr val="FF0000"/>
                </a:solidFill>
              </a:rPr>
              <a:t> 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915400" cy="63246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US" sz="2000" dirty="0"/>
          </a:p>
          <a:p>
            <a:pPr>
              <a:buNone/>
            </a:pPr>
            <a:r>
              <a:rPr lang="en-US" dirty="0"/>
              <a:t> </a:t>
            </a:r>
          </a:p>
          <a:p>
            <a:pPr lvl="0">
              <a:buNone/>
            </a:pPr>
            <a:r>
              <a:rPr lang="en-US" sz="7200" dirty="0" smtClean="0"/>
              <a:t>1. </a:t>
            </a:r>
            <a:r>
              <a:rPr lang="en-US" sz="7200" dirty="0" err="1" smtClean="0"/>
              <a:t>Perencanaan</a:t>
            </a:r>
            <a:r>
              <a:rPr lang="en-US" sz="7200" dirty="0" smtClean="0"/>
              <a:t> </a:t>
            </a:r>
            <a:r>
              <a:rPr lang="en-US" sz="7200" dirty="0"/>
              <a:t>proses </a:t>
            </a:r>
            <a:r>
              <a:rPr lang="en-US" sz="7200" dirty="0" err="1"/>
              <a:t>pembelajaran</a:t>
            </a:r>
            <a:r>
              <a:rPr lang="en-US" sz="7200" dirty="0"/>
              <a:t> </a:t>
            </a:r>
            <a:r>
              <a:rPr lang="en-US" sz="7200" dirty="0" err="1"/>
              <a:t>sebagaimana</a:t>
            </a:r>
            <a:r>
              <a:rPr lang="en-US" sz="7200" dirty="0"/>
              <a:t> </a:t>
            </a:r>
            <a:r>
              <a:rPr lang="en-US" sz="7200" dirty="0" err="1"/>
              <a:t>dimaksud</a:t>
            </a:r>
            <a:r>
              <a:rPr lang="en-US" sz="7200" dirty="0"/>
              <a:t> </a:t>
            </a:r>
            <a:r>
              <a:rPr lang="en-US" sz="7200" dirty="0" err="1"/>
              <a:t>dalam</a:t>
            </a:r>
            <a:r>
              <a:rPr lang="en-US" sz="7200" dirty="0"/>
              <a:t> </a:t>
            </a:r>
            <a:r>
              <a:rPr lang="en-US" sz="7200" dirty="0" err="1"/>
              <a:t>Pasal</a:t>
            </a:r>
            <a:r>
              <a:rPr lang="en-US" sz="7200" dirty="0"/>
              <a:t> 10 </a:t>
            </a:r>
            <a:r>
              <a:rPr lang="en-US" sz="7200" dirty="0" err="1"/>
              <a:t>ayat</a:t>
            </a:r>
            <a:r>
              <a:rPr lang="en-US" sz="7200" dirty="0"/>
              <a:t> (2) </a:t>
            </a:r>
            <a:r>
              <a:rPr lang="en-US" sz="7200" dirty="0" err="1"/>
              <a:t>huruf</a:t>
            </a:r>
            <a:r>
              <a:rPr lang="en-US" sz="7200" dirty="0"/>
              <a:t> b </a:t>
            </a:r>
            <a:r>
              <a:rPr lang="en-US" sz="7200" dirty="0" err="1"/>
              <a:t>disusun</a:t>
            </a:r>
            <a:r>
              <a:rPr lang="en-US" sz="7200" dirty="0"/>
              <a:t> </a:t>
            </a:r>
            <a:r>
              <a:rPr lang="en-US" sz="7200" dirty="0" err="1"/>
              <a:t>untuk</a:t>
            </a:r>
            <a:r>
              <a:rPr lang="en-US" sz="7200" dirty="0"/>
              <a:t> </a:t>
            </a:r>
            <a:r>
              <a:rPr lang="en-US" sz="7200" dirty="0" err="1"/>
              <a:t>setiap</a:t>
            </a:r>
            <a:r>
              <a:rPr lang="en-US" sz="7200" dirty="0"/>
              <a:t> </a:t>
            </a:r>
            <a:r>
              <a:rPr lang="en-US" sz="7200" dirty="0" err="1"/>
              <a:t>mata</a:t>
            </a:r>
            <a:r>
              <a:rPr lang="en-US" sz="7200" dirty="0"/>
              <a:t> </a:t>
            </a:r>
            <a:r>
              <a:rPr lang="en-US" sz="7200" dirty="0" err="1"/>
              <a:t>kuliah</a:t>
            </a:r>
            <a:r>
              <a:rPr lang="en-US" sz="7200" dirty="0"/>
              <a:t> </a:t>
            </a:r>
            <a:r>
              <a:rPr lang="en-US" sz="7200" dirty="0" err="1"/>
              <a:t>dan</a:t>
            </a:r>
            <a:r>
              <a:rPr lang="en-US" sz="7200" dirty="0"/>
              <a:t> </a:t>
            </a:r>
            <a:r>
              <a:rPr lang="en-US" sz="7200" dirty="0" err="1"/>
              <a:t>disajikan</a:t>
            </a:r>
            <a:r>
              <a:rPr lang="en-US" sz="7200" dirty="0"/>
              <a:t> </a:t>
            </a:r>
            <a:r>
              <a:rPr lang="en-US" sz="7200" b="1" dirty="0" err="1"/>
              <a:t>dalam</a:t>
            </a:r>
            <a:r>
              <a:rPr lang="en-US" sz="7200" b="1" dirty="0"/>
              <a:t> </a:t>
            </a:r>
            <a:r>
              <a:rPr lang="en-US" sz="7200" b="1" dirty="0" err="1"/>
              <a:t>rencana</a:t>
            </a:r>
            <a:r>
              <a:rPr lang="en-US" sz="7200" b="1" dirty="0"/>
              <a:t> </a:t>
            </a:r>
            <a:r>
              <a:rPr lang="en-US" sz="7200" b="1" dirty="0" err="1"/>
              <a:t>pembelajaran</a:t>
            </a:r>
            <a:r>
              <a:rPr lang="en-US" sz="7200" b="1" dirty="0"/>
              <a:t> semester (RPS)</a:t>
            </a:r>
            <a:r>
              <a:rPr lang="en-US" sz="7200" dirty="0"/>
              <a:t> </a:t>
            </a:r>
            <a:r>
              <a:rPr lang="en-US" sz="7200" dirty="0" err="1"/>
              <a:t>atau</a:t>
            </a:r>
            <a:r>
              <a:rPr lang="en-US" sz="7200" dirty="0"/>
              <a:t> </a:t>
            </a:r>
            <a:r>
              <a:rPr lang="en-US" sz="7200" dirty="0" err="1"/>
              <a:t>istilah</a:t>
            </a:r>
            <a:r>
              <a:rPr lang="en-US" sz="7200" dirty="0"/>
              <a:t> lain</a:t>
            </a:r>
            <a:r>
              <a:rPr lang="en-US" sz="7200" dirty="0" smtClean="0"/>
              <a:t>.</a:t>
            </a:r>
          </a:p>
          <a:p>
            <a:pPr>
              <a:buNone/>
            </a:pPr>
            <a:r>
              <a:rPr lang="en-US" sz="7200" dirty="0" smtClean="0"/>
              <a:t> </a:t>
            </a:r>
          </a:p>
          <a:p>
            <a:pPr lvl="0">
              <a:buNone/>
            </a:pPr>
            <a:r>
              <a:rPr lang="en-US" sz="7200" dirty="0" smtClean="0"/>
              <a:t>2.Rencana </a:t>
            </a:r>
            <a:r>
              <a:rPr lang="en-US" sz="7200" dirty="0" err="1"/>
              <a:t>pembelajaran</a:t>
            </a:r>
            <a:r>
              <a:rPr lang="en-US" sz="7200" dirty="0"/>
              <a:t> semester (RPS) </a:t>
            </a:r>
            <a:r>
              <a:rPr lang="en-US" sz="7200" dirty="0" err="1"/>
              <a:t>atau</a:t>
            </a:r>
            <a:r>
              <a:rPr lang="en-US" sz="7200" dirty="0"/>
              <a:t> </a:t>
            </a:r>
            <a:r>
              <a:rPr lang="en-US" sz="7200" dirty="0" err="1"/>
              <a:t>istilah</a:t>
            </a:r>
            <a:r>
              <a:rPr lang="en-US" sz="7200" dirty="0"/>
              <a:t> lain </a:t>
            </a:r>
            <a:r>
              <a:rPr lang="en-US" sz="7200" dirty="0" err="1"/>
              <a:t>sebagaimana</a:t>
            </a:r>
            <a:r>
              <a:rPr lang="en-US" sz="7200" dirty="0"/>
              <a:t> </a:t>
            </a:r>
            <a:r>
              <a:rPr lang="en-US" sz="7200" dirty="0" err="1"/>
              <a:t>dimaksud</a:t>
            </a:r>
            <a:r>
              <a:rPr lang="en-US" sz="7200" dirty="0"/>
              <a:t> </a:t>
            </a:r>
            <a:r>
              <a:rPr lang="en-US" sz="7200" dirty="0" err="1"/>
              <a:t>pada</a:t>
            </a:r>
            <a:r>
              <a:rPr lang="en-US" sz="7200" dirty="0"/>
              <a:t> </a:t>
            </a:r>
            <a:r>
              <a:rPr lang="en-US" sz="7200" dirty="0" err="1"/>
              <a:t>ayat</a:t>
            </a:r>
            <a:r>
              <a:rPr lang="en-US" sz="7200" dirty="0"/>
              <a:t> (1) </a:t>
            </a:r>
            <a:r>
              <a:rPr lang="en-US" sz="7200" dirty="0" err="1"/>
              <a:t>ditetapkan</a:t>
            </a:r>
            <a:r>
              <a:rPr lang="en-US" sz="7200" dirty="0"/>
              <a:t> </a:t>
            </a:r>
            <a:r>
              <a:rPr lang="en-US" sz="7200" dirty="0" err="1"/>
              <a:t>dan</a:t>
            </a:r>
            <a:r>
              <a:rPr lang="en-US" sz="7200" dirty="0"/>
              <a:t> </a:t>
            </a:r>
            <a:r>
              <a:rPr lang="en-US" sz="7200" dirty="0" err="1"/>
              <a:t>dikembangkan</a:t>
            </a:r>
            <a:r>
              <a:rPr lang="en-US" sz="7200" dirty="0"/>
              <a:t> </a:t>
            </a:r>
            <a:r>
              <a:rPr lang="en-US" sz="7200" dirty="0" err="1"/>
              <a:t>oleh</a:t>
            </a:r>
            <a:r>
              <a:rPr lang="en-US" sz="7200" dirty="0"/>
              <a:t> </a:t>
            </a:r>
            <a:r>
              <a:rPr lang="en-US" sz="7200" dirty="0" err="1"/>
              <a:t>dosen</a:t>
            </a:r>
            <a:r>
              <a:rPr lang="en-US" sz="7200" dirty="0"/>
              <a:t> </a:t>
            </a:r>
            <a:r>
              <a:rPr lang="en-US" sz="7200" dirty="0" err="1"/>
              <a:t>secara</a:t>
            </a:r>
            <a:r>
              <a:rPr lang="en-US" sz="7200" dirty="0"/>
              <a:t> </a:t>
            </a:r>
            <a:r>
              <a:rPr lang="en-US" sz="7200" dirty="0" err="1"/>
              <a:t>mandiri</a:t>
            </a:r>
            <a:r>
              <a:rPr lang="en-US" sz="7200" dirty="0"/>
              <a:t> </a:t>
            </a:r>
            <a:r>
              <a:rPr lang="en-US" sz="7200" dirty="0" err="1"/>
              <a:t>atau</a:t>
            </a:r>
            <a:r>
              <a:rPr lang="en-US" sz="7200" dirty="0"/>
              <a:t> </a:t>
            </a:r>
            <a:r>
              <a:rPr lang="en-US" sz="7200" dirty="0" err="1"/>
              <a:t>bersama</a:t>
            </a:r>
            <a:r>
              <a:rPr lang="en-US" sz="7200" dirty="0"/>
              <a:t> </a:t>
            </a:r>
            <a:r>
              <a:rPr lang="en-US" sz="7200" dirty="0" err="1"/>
              <a:t>dalam</a:t>
            </a:r>
            <a:r>
              <a:rPr lang="en-US" sz="7200" dirty="0"/>
              <a:t> </a:t>
            </a:r>
            <a:r>
              <a:rPr lang="en-US" sz="7200" dirty="0" err="1"/>
              <a:t>kelompok</a:t>
            </a:r>
            <a:r>
              <a:rPr lang="en-US" sz="7200" dirty="0"/>
              <a:t> </a:t>
            </a:r>
            <a:r>
              <a:rPr lang="en-US" sz="7200" dirty="0" err="1"/>
              <a:t>keahlian</a:t>
            </a:r>
            <a:r>
              <a:rPr lang="en-US" sz="7200" dirty="0"/>
              <a:t> </a:t>
            </a:r>
            <a:r>
              <a:rPr lang="en-US" sz="7200" dirty="0" err="1"/>
              <a:t>suatu</a:t>
            </a:r>
            <a:r>
              <a:rPr lang="en-US" sz="7200" dirty="0"/>
              <a:t> </a:t>
            </a:r>
            <a:r>
              <a:rPr lang="en-US" sz="7200" dirty="0" err="1"/>
              <a:t>bidang</a:t>
            </a:r>
            <a:r>
              <a:rPr lang="en-US" sz="7200" dirty="0"/>
              <a:t> </a:t>
            </a:r>
            <a:r>
              <a:rPr lang="en-US" sz="7200" dirty="0" err="1"/>
              <a:t>ilmu</a:t>
            </a:r>
            <a:r>
              <a:rPr lang="en-US" sz="7200" dirty="0"/>
              <a:t> </a:t>
            </a:r>
            <a:r>
              <a:rPr lang="en-US" sz="7200" dirty="0" err="1"/>
              <a:t>pengetahuan</a:t>
            </a:r>
            <a:r>
              <a:rPr lang="en-US" sz="7200" dirty="0"/>
              <a:t> </a:t>
            </a:r>
            <a:r>
              <a:rPr lang="en-US" sz="7200" dirty="0" err="1"/>
              <a:t>dan</a:t>
            </a:r>
            <a:r>
              <a:rPr lang="en-US" sz="7200" dirty="0"/>
              <a:t>/</a:t>
            </a:r>
            <a:r>
              <a:rPr lang="en-US" sz="7200" dirty="0" err="1"/>
              <a:t>atau</a:t>
            </a:r>
            <a:r>
              <a:rPr lang="en-US" sz="7200" dirty="0"/>
              <a:t> </a:t>
            </a:r>
            <a:r>
              <a:rPr lang="en-US" sz="7200" dirty="0" err="1"/>
              <a:t>teknologi</a:t>
            </a:r>
            <a:r>
              <a:rPr lang="en-US" sz="7200" dirty="0"/>
              <a:t> </a:t>
            </a:r>
            <a:r>
              <a:rPr lang="en-US" sz="7200" dirty="0" err="1"/>
              <a:t>dalam</a:t>
            </a:r>
            <a:r>
              <a:rPr lang="en-US" sz="7200" dirty="0"/>
              <a:t> program </a:t>
            </a:r>
            <a:r>
              <a:rPr lang="en-US" sz="7200" dirty="0" err="1"/>
              <a:t>studi</a:t>
            </a:r>
            <a:r>
              <a:rPr lang="en-US" sz="7200" dirty="0"/>
              <a:t>.</a:t>
            </a:r>
          </a:p>
          <a:p>
            <a:pPr>
              <a:buNone/>
            </a:pPr>
            <a:r>
              <a:rPr lang="en-US" sz="7200" dirty="0"/>
              <a:t> </a:t>
            </a:r>
          </a:p>
          <a:p>
            <a:pPr lvl="0">
              <a:buNone/>
            </a:pPr>
            <a:r>
              <a:rPr lang="en-US" sz="7200" b="1" dirty="0" smtClean="0"/>
              <a:t>3.Rencana </a:t>
            </a:r>
            <a:r>
              <a:rPr lang="en-US" sz="7200" b="1" dirty="0" err="1"/>
              <a:t>pembelajaran</a:t>
            </a:r>
            <a:r>
              <a:rPr lang="en-US" sz="7200" b="1" dirty="0"/>
              <a:t> semester (RPS) </a:t>
            </a:r>
            <a:r>
              <a:rPr lang="en-US" sz="7200" b="1" dirty="0" err="1"/>
              <a:t>atau</a:t>
            </a:r>
            <a:r>
              <a:rPr lang="en-US" sz="7200" b="1" dirty="0"/>
              <a:t> </a:t>
            </a:r>
            <a:r>
              <a:rPr lang="en-US" sz="7200" b="1" dirty="0" err="1"/>
              <a:t>istilah</a:t>
            </a:r>
            <a:r>
              <a:rPr lang="en-US" sz="7200" b="1" dirty="0"/>
              <a:t> lain paling </a:t>
            </a:r>
            <a:r>
              <a:rPr lang="en-US" sz="7200" b="1" dirty="0" err="1"/>
              <a:t>sedikit</a:t>
            </a:r>
            <a:r>
              <a:rPr lang="en-US" sz="7200" b="1" dirty="0"/>
              <a:t> </a:t>
            </a:r>
            <a:r>
              <a:rPr lang="en-US" sz="7200" b="1" dirty="0" err="1"/>
              <a:t>memuat</a:t>
            </a:r>
            <a:r>
              <a:rPr lang="en-US" sz="7200" b="1" dirty="0" smtClean="0"/>
              <a:t>:</a:t>
            </a:r>
            <a:endParaRPr lang="en-US" sz="7200" b="1" dirty="0"/>
          </a:p>
          <a:p>
            <a:pPr lvl="1"/>
            <a:r>
              <a:rPr lang="en-US" sz="7200" dirty="0" err="1"/>
              <a:t>nama</a:t>
            </a:r>
            <a:r>
              <a:rPr lang="en-US" sz="7200" dirty="0"/>
              <a:t> program </a:t>
            </a:r>
            <a:r>
              <a:rPr lang="en-US" sz="7200" dirty="0" err="1"/>
              <a:t>studi</a:t>
            </a:r>
            <a:r>
              <a:rPr lang="en-US" sz="7200" dirty="0"/>
              <a:t>, </a:t>
            </a:r>
            <a:r>
              <a:rPr lang="en-US" sz="7200" dirty="0" err="1"/>
              <a:t>nama</a:t>
            </a:r>
            <a:r>
              <a:rPr lang="en-US" sz="7200" dirty="0"/>
              <a:t> </a:t>
            </a:r>
            <a:r>
              <a:rPr lang="en-US" sz="7200" dirty="0" err="1"/>
              <a:t>dan</a:t>
            </a:r>
            <a:r>
              <a:rPr lang="en-US" sz="7200" dirty="0"/>
              <a:t> </a:t>
            </a:r>
            <a:r>
              <a:rPr lang="en-US" sz="7200" dirty="0" err="1"/>
              <a:t>kode</a:t>
            </a:r>
            <a:r>
              <a:rPr lang="en-US" sz="7200" dirty="0"/>
              <a:t> </a:t>
            </a:r>
            <a:r>
              <a:rPr lang="en-US" sz="7200" dirty="0" err="1"/>
              <a:t>mata</a:t>
            </a:r>
            <a:r>
              <a:rPr lang="en-US" sz="7200" dirty="0"/>
              <a:t> </a:t>
            </a:r>
            <a:r>
              <a:rPr lang="en-US" sz="7200" dirty="0" err="1"/>
              <a:t>kuliah</a:t>
            </a:r>
            <a:r>
              <a:rPr lang="en-US" sz="7200" dirty="0"/>
              <a:t>, semester, </a:t>
            </a:r>
            <a:r>
              <a:rPr lang="en-US" sz="7200" dirty="0" err="1"/>
              <a:t>sks</a:t>
            </a:r>
            <a:r>
              <a:rPr lang="en-US" sz="7200" dirty="0"/>
              <a:t>, </a:t>
            </a:r>
            <a:r>
              <a:rPr lang="en-US" sz="7200" dirty="0" err="1"/>
              <a:t>nama</a:t>
            </a:r>
            <a:r>
              <a:rPr lang="en-US" sz="7200" dirty="0"/>
              <a:t> </a:t>
            </a:r>
            <a:r>
              <a:rPr lang="en-US" sz="7200" dirty="0" err="1"/>
              <a:t>dosen</a:t>
            </a:r>
            <a:r>
              <a:rPr lang="en-US" sz="7200" dirty="0"/>
              <a:t> </a:t>
            </a:r>
            <a:r>
              <a:rPr lang="en-US" sz="7200" dirty="0" err="1"/>
              <a:t>pengampu</a:t>
            </a:r>
            <a:r>
              <a:rPr lang="en-US" sz="7200" dirty="0" smtClean="0"/>
              <a:t>;</a:t>
            </a:r>
            <a:endParaRPr lang="en-US" sz="7200" dirty="0"/>
          </a:p>
          <a:p>
            <a:pPr lvl="1"/>
            <a:r>
              <a:rPr lang="es-ES" sz="7200" dirty="0" err="1"/>
              <a:t>capaian</a:t>
            </a:r>
            <a:r>
              <a:rPr lang="es-ES" sz="7200" dirty="0"/>
              <a:t> </a:t>
            </a:r>
            <a:r>
              <a:rPr lang="es-ES" sz="7200" dirty="0" err="1"/>
              <a:t>pembelajaran</a:t>
            </a:r>
            <a:r>
              <a:rPr lang="es-ES" sz="7200" dirty="0"/>
              <a:t> </a:t>
            </a:r>
            <a:r>
              <a:rPr lang="es-ES" sz="7200" dirty="0" err="1"/>
              <a:t>lulusan</a:t>
            </a:r>
            <a:r>
              <a:rPr lang="es-ES" sz="7200" dirty="0"/>
              <a:t> yang </a:t>
            </a:r>
            <a:r>
              <a:rPr lang="es-ES" sz="7200" dirty="0" err="1"/>
              <a:t>dibebankan</a:t>
            </a:r>
            <a:r>
              <a:rPr lang="es-ES" sz="7200" dirty="0"/>
              <a:t> pada mata </a:t>
            </a:r>
            <a:r>
              <a:rPr lang="es-ES" sz="7200" dirty="0" err="1"/>
              <a:t>kuliah</a:t>
            </a:r>
            <a:r>
              <a:rPr lang="es-ES" sz="7200" dirty="0" smtClean="0"/>
              <a:t>;</a:t>
            </a:r>
            <a:endParaRPr lang="en-US" sz="7200" dirty="0"/>
          </a:p>
          <a:p>
            <a:pPr lvl="1"/>
            <a:r>
              <a:rPr lang="es-ES" sz="7200" dirty="0" err="1"/>
              <a:t>kemampuan</a:t>
            </a:r>
            <a:r>
              <a:rPr lang="es-ES" sz="7200" dirty="0"/>
              <a:t> </a:t>
            </a:r>
            <a:r>
              <a:rPr lang="es-ES" sz="7200" dirty="0" err="1"/>
              <a:t>akhir</a:t>
            </a:r>
            <a:r>
              <a:rPr lang="es-ES" sz="7200" dirty="0"/>
              <a:t> yang </a:t>
            </a:r>
            <a:r>
              <a:rPr lang="es-ES" sz="7200" dirty="0" err="1"/>
              <a:t>direncanakan</a:t>
            </a:r>
            <a:r>
              <a:rPr lang="es-ES" sz="7200" dirty="0"/>
              <a:t> pada </a:t>
            </a:r>
            <a:r>
              <a:rPr lang="es-ES" sz="7200" dirty="0" err="1"/>
              <a:t>tiap</a:t>
            </a:r>
            <a:r>
              <a:rPr lang="es-ES" sz="7200" dirty="0"/>
              <a:t> </a:t>
            </a:r>
            <a:r>
              <a:rPr lang="es-ES" sz="7200" dirty="0" err="1"/>
              <a:t>tahap</a:t>
            </a:r>
            <a:r>
              <a:rPr lang="es-ES" sz="7200" dirty="0"/>
              <a:t> </a:t>
            </a:r>
            <a:r>
              <a:rPr lang="es-ES" sz="7200" dirty="0" err="1"/>
              <a:t>pembelajaran</a:t>
            </a:r>
            <a:r>
              <a:rPr lang="es-ES" sz="7200" dirty="0"/>
              <a:t> </a:t>
            </a:r>
            <a:r>
              <a:rPr lang="es-ES" sz="7200" dirty="0" err="1"/>
              <a:t>untuk</a:t>
            </a:r>
            <a:r>
              <a:rPr lang="es-ES" sz="7200" dirty="0"/>
              <a:t> </a:t>
            </a:r>
            <a:r>
              <a:rPr lang="es-ES" sz="7200" dirty="0" err="1"/>
              <a:t>memenuhi</a:t>
            </a:r>
            <a:r>
              <a:rPr lang="es-ES" sz="7200" dirty="0"/>
              <a:t> </a:t>
            </a:r>
            <a:r>
              <a:rPr lang="es-ES" sz="7200" dirty="0" err="1"/>
              <a:t>capaian</a:t>
            </a:r>
            <a:r>
              <a:rPr lang="es-ES" sz="7200" dirty="0"/>
              <a:t> </a:t>
            </a:r>
            <a:r>
              <a:rPr lang="es-ES" sz="7200" dirty="0" err="1"/>
              <a:t>pembelajaran</a:t>
            </a:r>
            <a:r>
              <a:rPr lang="es-ES" sz="7200" dirty="0"/>
              <a:t> </a:t>
            </a:r>
            <a:r>
              <a:rPr lang="es-ES" sz="7200" dirty="0" err="1"/>
              <a:t>lulusan</a:t>
            </a:r>
            <a:r>
              <a:rPr lang="es-ES" sz="7200" dirty="0" smtClean="0"/>
              <a:t>;</a:t>
            </a:r>
            <a:endParaRPr lang="en-US" sz="7200" dirty="0"/>
          </a:p>
          <a:p>
            <a:pPr lvl="1"/>
            <a:r>
              <a:rPr lang="en-US" sz="7200" dirty="0" err="1"/>
              <a:t>bahan</a:t>
            </a:r>
            <a:r>
              <a:rPr lang="en-US" sz="7200" dirty="0"/>
              <a:t> </a:t>
            </a:r>
            <a:r>
              <a:rPr lang="en-US" sz="7200" dirty="0" err="1"/>
              <a:t>kajian</a:t>
            </a:r>
            <a:r>
              <a:rPr lang="en-US" sz="7200" dirty="0"/>
              <a:t> yang </a:t>
            </a:r>
            <a:r>
              <a:rPr lang="en-US" sz="7200" dirty="0" err="1"/>
              <a:t>terkait</a:t>
            </a:r>
            <a:r>
              <a:rPr lang="en-US" sz="7200" dirty="0"/>
              <a:t> </a:t>
            </a:r>
            <a:r>
              <a:rPr lang="en-US" sz="7200" dirty="0" err="1"/>
              <a:t>dengan</a:t>
            </a:r>
            <a:r>
              <a:rPr lang="en-US" sz="7200" dirty="0"/>
              <a:t> </a:t>
            </a:r>
            <a:r>
              <a:rPr lang="en-US" sz="7200" dirty="0" err="1"/>
              <a:t>kemampuan</a:t>
            </a:r>
            <a:r>
              <a:rPr lang="en-US" sz="7200" dirty="0"/>
              <a:t> yang </a:t>
            </a:r>
            <a:r>
              <a:rPr lang="en-US" sz="7200" dirty="0" err="1"/>
              <a:t>akan</a:t>
            </a:r>
            <a:r>
              <a:rPr lang="en-US" sz="7200" dirty="0"/>
              <a:t> </a:t>
            </a:r>
            <a:r>
              <a:rPr lang="en-US" sz="7200" dirty="0" err="1"/>
              <a:t>dicapai</a:t>
            </a:r>
            <a:r>
              <a:rPr lang="en-US" sz="7200" dirty="0" smtClean="0"/>
              <a:t>;</a:t>
            </a:r>
            <a:endParaRPr lang="en-US" sz="7200" dirty="0"/>
          </a:p>
          <a:p>
            <a:pPr lvl="1"/>
            <a:r>
              <a:rPr lang="en-US" sz="7200" dirty="0" err="1"/>
              <a:t>metode</a:t>
            </a:r>
            <a:r>
              <a:rPr lang="en-US" sz="7200" dirty="0"/>
              <a:t> </a:t>
            </a:r>
            <a:r>
              <a:rPr lang="en-US" sz="7200" dirty="0" err="1" smtClean="0"/>
              <a:t>pembelajaran</a:t>
            </a:r>
            <a:endParaRPr lang="en-US" sz="7200" dirty="0"/>
          </a:p>
          <a:p>
            <a:pPr lvl="1"/>
            <a:r>
              <a:rPr lang="es-ES" sz="7200" dirty="0" err="1"/>
              <a:t>waktu</a:t>
            </a:r>
            <a:r>
              <a:rPr lang="es-ES" sz="7200" dirty="0"/>
              <a:t> yang </a:t>
            </a:r>
            <a:r>
              <a:rPr lang="es-ES" sz="7200" dirty="0" err="1"/>
              <a:t>disediakan</a:t>
            </a:r>
            <a:r>
              <a:rPr lang="es-ES" sz="7200" dirty="0"/>
              <a:t> </a:t>
            </a:r>
            <a:r>
              <a:rPr lang="es-ES" sz="7200" dirty="0" err="1"/>
              <a:t>untuk</a:t>
            </a:r>
            <a:r>
              <a:rPr lang="es-ES" sz="7200" dirty="0"/>
              <a:t> </a:t>
            </a:r>
            <a:r>
              <a:rPr lang="es-ES" sz="7200" dirty="0" err="1"/>
              <a:t>mencapai</a:t>
            </a:r>
            <a:r>
              <a:rPr lang="es-ES" sz="7200" dirty="0"/>
              <a:t> </a:t>
            </a:r>
            <a:r>
              <a:rPr lang="es-ES" sz="7200" dirty="0" err="1"/>
              <a:t>kemampuan</a:t>
            </a:r>
            <a:r>
              <a:rPr lang="es-ES" sz="7200" dirty="0"/>
              <a:t> pada </a:t>
            </a:r>
            <a:r>
              <a:rPr lang="es-ES" sz="7200" dirty="0" err="1"/>
              <a:t>tiap</a:t>
            </a:r>
            <a:r>
              <a:rPr lang="es-ES" sz="7200" dirty="0"/>
              <a:t> </a:t>
            </a:r>
            <a:r>
              <a:rPr lang="es-ES" sz="7200" dirty="0" err="1"/>
              <a:t>tahap</a:t>
            </a:r>
            <a:r>
              <a:rPr lang="es-ES" sz="7200" dirty="0"/>
              <a:t> </a:t>
            </a:r>
            <a:r>
              <a:rPr lang="es-ES" sz="7200" dirty="0" err="1"/>
              <a:t>pembelajaran</a:t>
            </a:r>
            <a:r>
              <a:rPr lang="es-ES" sz="7200" dirty="0" smtClean="0"/>
              <a:t>;</a:t>
            </a:r>
            <a:endParaRPr lang="en-US" sz="7200" dirty="0"/>
          </a:p>
          <a:p>
            <a:pPr lvl="1"/>
            <a:r>
              <a:rPr lang="es-ES" sz="7200" dirty="0" err="1"/>
              <a:t>pengalaman</a:t>
            </a:r>
            <a:r>
              <a:rPr lang="es-ES" sz="7200" dirty="0"/>
              <a:t> </a:t>
            </a:r>
            <a:r>
              <a:rPr lang="es-ES" sz="7200" dirty="0" err="1"/>
              <a:t>belajar</a:t>
            </a:r>
            <a:r>
              <a:rPr lang="es-ES" sz="7200" dirty="0"/>
              <a:t> </a:t>
            </a:r>
            <a:r>
              <a:rPr lang="es-ES" sz="7200" dirty="0" err="1"/>
              <a:t>mahasiswa</a:t>
            </a:r>
            <a:r>
              <a:rPr lang="es-ES" sz="7200" dirty="0"/>
              <a:t> yang </a:t>
            </a:r>
            <a:r>
              <a:rPr lang="es-ES" sz="7200" dirty="0" err="1"/>
              <a:t>diwujudkan</a:t>
            </a:r>
            <a:r>
              <a:rPr lang="es-ES" sz="7200" dirty="0"/>
              <a:t> </a:t>
            </a:r>
            <a:r>
              <a:rPr lang="es-ES" sz="7200" dirty="0" err="1"/>
              <a:t>dalam</a:t>
            </a:r>
            <a:r>
              <a:rPr lang="es-ES" sz="7200" dirty="0"/>
              <a:t> </a:t>
            </a:r>
            <a:r>
              <a:rPr lang="es-ES" sz="7200" dirty="0" err="1"/>
              <a:t>deskripsi</a:t>
            </a:r>
            <a:r>
              <a:rPr lang="es-ES" sz="7200" dirty="0"/>
              <a:t> tugas yang </a:t>
            </a:r>
            <a:r>
              <a:rPr lang="es-ES" sz="7200" dirty="0" err="1"/>
              <a:t>harus</a:t>
            </a:r>
            <a:r>
              <a:rPr lang="es-ES" sz="7200" dirty="0"/>
              <a:t> </a:t>
            </a:r>
            <a:r>
              <a:rPr lang="es-ES" sz="7200" dirty="0" err="1"/>
              <a:t>dikerjakan</a:t>
            </a:r>
            <a:r>
              <a:rPr lang="es-ES" sz="7200" dirty="0"/>
              <a:t> </a:t>
            </a:r>
            <a:r>
              <a:rPr lang="es-ES" sz="7200" dirty="0" err="1"/>
              <a:t>oleh</a:t>
            </a:r>
            <a:r>
              <a:rPr lang="es-ES" sz="7200" dirty="0"/>
              <a:t> </a:t>
            </a:r>
            <a:r>
              <a:rPr lang="es-ES" sz="7200" dirty="0" err="1"/>
              <a:t>mahasiswa</a:t>
            </a:r>
            <a:r>
              <a:rPr lang="es-ES" sz="7200" dirty="0"/>
              <a:t> </a:t>
            </a:r>
            <a:r>
              <a:rPr lang="es-ES" sz="7200" dirty="0" err="1"/>
              <a:t>selama</a:t>
            </a:r>
            <a:r>
              <a:rPr lang="es-ES" sz="7200" dirty="0"/>
              <a:t> </a:t>
            </a:r>
            <a:r>
              <a:rPr lang="es-ES" sz="7200" dirty="0" err="1"/>
              <a:t>satu</a:t>
            </a:r>
            <a:r>
              <a:rPr lang="es-ES" sz="7200" dirty="0"/>
              <a:t> </a:t>
            </a:r>
            <a:r>
              <a:rPr lang="es-ES" sz="7200" dirty="0" err="1"/>
              <a:t>semester</a:t>
            </a:r>
            <a:r>
              <a:rPr lang="es-ES" sz="7200" dirty="0" smtClean="0"/>
              <a:t>;</a:t>
            </a:r>
            <a:endParaRPr lang="en-US" sz="7200" dirty="0"/>
          </a:p>
          <a:p>
            <a:pPr lvl="1"/>
            <a:r>
              <a:rPr lang="es-ES" sz="7200" dirty="0" err="1"/>
              <a:t>kriteria</a:t>
            </a:r>
            <a:r>
              <a:rPr lang="es-ES" sz="7200" dirty="0"/>
              <a:t>, </a:t>
            </a:r>
            <a:r>
              <a:rPr lang="es-ES" sz="7200" dirty="0" err="1"/>
              <a:t>indikator</a:t>
            </a:r>
            <a:r>
              <a:rPr lang="es-ES" sz="7200" dirty="0"/>
              <a:t>, dan </a:t>
            </a:r>
            <a:r>
              <a:rPr lang="es-ES" sz="7200" dirty="0" err="1"/>
              <a:t>bobot</a:t>
            </a:r>
            <a:r>
              <a:rPr lang="es-ES" sz="7200" dirty="0"/>
              <a:t> </a:t>
            </a:r>
            <a:r>
              <a:rPr lang="es-ES" sz="7200" dirty="0" err="1"/>
              <a:t>penilaian</a:t>
            </a:r>
            <a:r>
              <a:rPr lang="es-ES" sz="7200" dirty="0"/>
              <a:t>; </a:t>
            </a:r>
            <a:r>
              <a:rPr lang="es-ES" sz="7200" dirty="0" smtClean="0"/>
              <a:t>dan</a:t>
            </a:r>
            <a:endParaRPr lang="en-US" sz="7200" dirty="0"/>
          </a:p>
          <a:p>
            <a:pPr lvl="1"/>
            <a:r>
              <a:rPr lang="en-US" sz="7200" dirty="0" err="1"/>
              <a:t>daftar</a:t>
            </a:r>
            <a:r>
              <a:rPr lang="en-US" sz="7200" dirty="0"/>
              <a:t> </a:t>
            </a:r>
            <a:r>
              <a:rPr lang="en-US" sz="7200" dirty="0" err="1"/>
              <a:t>referensi</a:t>
            </a:r>
            <a:r>
              <a:rPr lang="en-US" sz="7200" dirty="0"/>
              <a:t> yang </a:t>
            </a:r>
            <a:r>
              <a:rPr lang="en-US" sz="7200" dirty="0" err="1"/>
              <a:t>digunakan</a:t>
            </a:r>
            <a:r>
              <a:rPr lang="en-US" sz="7200" dirty="0"/>
              <a:t>.</a:t>
            </a:r>
          </a:p>
          <a:p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xmlns="" val="30266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Pernyataan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b="1" dirty="0" err="1" smtClean="0"/>
              <a:t>Persiapan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perkuliahan</a:t>
            </a:r>
            <a:endParaRPr lang="en-US" sz="28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03410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539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0137664"/>
              </p:ext>
            </p:extLst>
          </p:nvPr>
        </p:nvGraphicFramePr>
        <p:xfrm>
          <a:off x="228600" y="838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860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Persiapan</a:t>
            </a:r>
            <a:r>
              <a:rPr lang="en-US" b="1" dirty="0" smtClean="0"/>
              <a:t> </a:t>
            </a:r>
            <a:r>
              <a:rPr lang="en-US" b="1" dirty="0" err="1" smtClean="0"/>
              <a:t>Perkuliahan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???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9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err="1" smtClean="0">
                <a:solidFill>
                  <a:srgbClr val="FF0000"/>
                </a:solidFill>
              </a:rPr>
              <a:t>Langkah-langkah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Menetapkan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Standar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Dikti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700" b="1" dirty="0" err="1" smtClean="0"/>
              <a:t>Contoh</a:t>
            </a:r>
            <a:r>
              <a:rPr lang="en-US" sz="2700" b="1" dirty="0" smtClean="0"/>
              <a:t> : </a:t>
            </a:r>
            <a:r>
              <a:rPr lang="en-US" sz="2700" b="1" dirty="0" err="1" smtClean="0"/>
              <a:t>Standar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Kompetensi</a:t>
            </a:r>
            <a:r>
              <a:rPr lang="en-US" sz="2700" b="1" dirty="0" smtClean="0"/>
              <a:t> </a:t>
            </a:r>
            <a:r>
              <a:rPr lang="en-US" sz="2700" b="1" dirty="0" err="1"/>
              <a:t>Lulusan</a:t>
            </a:r>
            <a:r>
              <a:rPr lang="en-US" sz="2700" b="1" dirty="0"/>
              <a:t> </a:t>
            </a:r>
            <a:r>
              <a:rPr lang="en-US" sz="2700" b="1" dirty="0" err="1" smtClean="0"/>
              <a:t>dan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Standar</a:t>
            </a:r>
            <a:r>
              <a:rPr lang="en-US" sz="2700" b="1" dirty="0" smtClean="0"/>
              <a:t> Isi</a:t>
            </a:r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endParaRPr lang="en-US" sz="31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Dituliskan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Manual</a:t>
            </a:r>
            <a:r>
              <a:rPr lang="en-US" dirty="0" smtClean="0"/>
              <a:t> </a:t>
            </a:r>
            <a:r>
              <a:rPr lang="en-US" dirty="0" err="1" smtClean="0"/>
              <a:t>Penetapan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 smtClean="0"/>
              <a:t>Lulusan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Isi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err="1" smtClean="0">
                <a:solidFill>
                  <a:schemeClr val="tx2"/>
                </a:solidFill>
              </a:rPr>
              <a:t>Menyiapkan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dan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mempelajari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berbagai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bahan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dalam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menetapkan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Standar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Dikti</a:t>
            </a:r>
            <a:r>
              <a:rPr lang="en-US" b="1" dirty="0" smtClean="0">
                <a:solidFill>
                  <a:schemeClr val="tx2"/>
                </a:solidFill>
              </a:rPr>
              <a:t>, al :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Peraturan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perundang-undangan</a:t>
            </a:r>
            <a:r>
              <a:rPr lang="en-US" dirty="0" smtClean="0">
                <a:solidFill>
                  <a:schemeClr val="tx2"/>
                </a:solidFill>
              </a:rPr>
              <a:t> di </a:t>
            </a:r>
            <a:r>
              <a:rPr lang="en-US" dirty="0" err="1" smtClean="0">
                <a:solidFill>
                  <a:schemeClr val="tx2"/>
                </a:solidFill>
              </a:rPr>
              <a:t>bidang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pendidikan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tinggi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Nilai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dasar</a:t>
            </a:r>
            <a:r>
              <a:rPr lang="en-US" dirty="0" smtClean="0">
                <a:solidFill>
                  <a:schemeClr val="tx2"/>
                </a:solidFill>
              </a:rPr>
              <a:t> yang </a:t>
            </a:r>
            <a:r>
              <a:rPr lang="en-US" dirty="0" err="1" smtClean="0">
                <a:solidFill>
                  <a:schemeClr val="tx2"/>
                </a:solidFill>
              </a:rPr>
              <a:t>dianut</a:t>
            </a:r>
            <a:r>
              <a:rPr lang="en-US" dirty="0" smtClean="0">
                <a:solidFill>
                  <a:schemeClr val="tx2"/>
                </a:solidFill>
              </a:rPr>
              <a:t> PT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Visi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misi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dan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tujuan</a:t>
            </a:r>
            <a:r>
              <a:rPr lang="en-US" dirty="0" smtClean="0">
                <a:solidFill>
                  <a:schemeClr val="tx2"/>
                </a:solidFill>
              </a:rPr>
              <a:t> PT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Hasil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analisis</a:t>
            </a:r>
            <a:r>
              <a:rPr lang="en-US" dirty="0" smtClean="0">
                <a:solidFill>
                  <a:schemeClr val="tx2"/>
                </a:solidFill>
              </a:rPr>
              <a:t> SWOT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Hasil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pelacakan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lulusan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dan</a:t>
            </a:r>
            <a:r>
              <a:rPr lang="en-US" dirty="0" smtClean="0">
                <a:solidFill>
                  <a:schemeClr val="tx2"/>
                </a:solidFill>
              </a:rPr>
              <a:t>/</a:t>
            </a:r>
            <a:r>
              <a:rPr lang="en-US" dirty="0" err="1" smtClean="0">
                <a:solidFill>
                  <a:schemeClr val="tx2"/>
                </a:solidFill>
              </a:rPr>
              <a:t>atau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i="1" dirty="0" smtClean="0">
                <a:solidFill>
                  <a:schemeClr val="tx2"/>
                </a:solidFill>
              </a:rPr>
              <a:t>need </a:t>
            </a:r>
            <a:r>
              <a:rPr lang="en-US" i="1" dirty="0" err="1" smtClean="0">
                <a:solidFill>
                  <a:schemeClr val="tx2"/>
                </a:solidFill>
              </a:rPr>
              <a:t>assesment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terhadap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pengguna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lulusan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1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153400" cy="5562600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10000"/>
              </a:lnSpc>
              <a:spcBef>
                <a:spcPts val="1200"/>
              </a:spcBef>
              <a:buFont typeface="+mj-lt"/>
              <a:buAutoNum type="arabicPeriod" startAt="2"/>
            </a:pPr>
            <a:r>
              <a:rPr lang="en-US" b="1" i="1" dirty="0" smtClean="0">
                <a:solidFill>
                  <a:schemeClr val="tx2"/>
                </a:solidFill>
              </a:rPr>
              <a:t>Benchmarking </a:t>
            </a:r>
            <a:r>
              <a:rPr lang="en-US" b="1" dirty="0" err="1" smtClean="0">
                <a:solidFill>
                  <a:schemeClr val="tx2"/>
                </a:solidFill>
              </a:rPr>
              <a:t>ke</a:t>
            </a:r>
            <a:r>
              <a:rPr lang="en-US" b="1" dirty="0" smtClean="0">
                <a:solidFill>
                  <a:schemeClr val="tx2"/>
                </a:solidFill>
              </a:rPr>
              <a:t> PT lain, </a:t>
            </a:r>
            <a:r>
              <a:rPr lang="en-US" b="1" dirty="0" err="1" smtClean="0">
                <a:solidFill>
                  <a:schemeClr val="tx2"/>
                </a:solidFill>
              </a:rPr>
              <a:t>atau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mengundang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narasumber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Font typeface="+mj-lt"/>
              <a:buAutoNum type="arabicPeriod" startAt="2"/>
            </a:pPr>
            <a:r>
              <a:rPr lang="en-US" b="1" dirty="0" err="1" smtClean="0">
                <a:solidFill>
                  <a:schemeClr val="tx2"/>
                </a:solidFill>
              </a:rPr>
              <a:t>Pertemuan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dengan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pemangku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kepentingan</a:t>
            </a:r>
            <a:r>
              <a:rPr lang="en-US" b="1" dirty="0" smtClean="0">
                <a:solidFill>
                  <a:schemeClr val="tx2"/>
                </a:solidFill>
              </a:rPr>
              <a:t> (internal &amp; </a:t>
            </a:r>
            <a:r>
              <a:rPr lang="en-US" b="1" dirty="0" err="1" smtClean="0">
                <a:solidFill>
                  <a:schemeClr val="tx2"/>
                </a:solidFill>
              </a:rPr>
              <a:t>eksternal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Font typeface="+mj-lt"/>
              <a:buAutoNum type="arabicPeriod" startAt="2"/>
            </a:pPr>
            <a:r>
              <a:rPr lang="en-US" b="1" dirty="0" err="1" smtClean="0">
                <a:solidFill>
                  <a:schemeClr val="tx2"/>
                </a:solidFill>
              </a:rPr>
              <a:t>Merumuskan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Standar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Dikti</a:t>
            </a:r>
            <a:r>
              <a:rPr lang="en-US" b="1" dirty="0" smtClean="0">
                <a:solidFill>
                  <a:schemeClr val="tx2"/>
                </a:solidFill>
              </a:rPr>
              <a:t> (</a:t>
            </a:r>
            <a:r>
              <a:rPr lang="en-US" b="1" dirty="0" err="1" smtClean="0">
                <a:solidFill>
                  <a:schemeClr val="tx2"/>
                </a:solidFill>
              </a:rPr>
              <a:t>aras</a:t>
            </a:r>
            <a:r>
              <a:rPr lang="en-US" b="1" dirty="0" smtClean="0">
                <a:solidFill>
                  <a:schemeClr val="tx2"/>
                </a:solidFill>
              </a:rPr>
              <a:t> PT </a:t>
            </a:r>
            <a:r>
              <a:rPr lang="en-US" b="1" dirty="0" err="1" smtClean="0">
                <a:solidFill>
                  <a:schemeClr val="tx2"/>
                </a:solidFill>
              </a:rPr>
              <a:t>dan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aras</a:t>
            </a:r>
            <a:r>
              <a:rPr lang="en-US" b="1" dirty="0" smtClean="0">
                <a:solidFill>
                  <a:schemeClr val="tx2"/>
                </a:solidFill>
              </a:rPr>
              <a:t> PS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Jumlah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nama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standar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dicantumkan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dalam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Buku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Kebijakan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SPMI PT</a:t>
            </a:r>
          </a:p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Struktur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bahasa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norma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mengandung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unsur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ABCD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b="1" dirty="0" err="1">
                <a:solidFill>
                  <a:schemeClr val="tx2"/>
                </a:solidFill>
              </a:rPr>
              <a:t>Uji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publik</a:t>
            </a:r>
            <a:endParaRPr lang="en-US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b="1" dirty="0" err="1">
                <a:solidFill>
                  <a:schemeClr val="tx2"/>
                </a:solidFill>
              </a:rPr>
              <a:t>Perbaikan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perumusan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Standar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Dikti</a:t>
            </a:r>
            <a:r>
              <a:rPr lang="en-US" b="1" dirty="0">
                <a:solidFill>
                  <a:schemeClr val="tx2"/>
                </a:solidFill>
              </a:rPr>
              <a:t>, </a:t>
            </a:r>
            <a:r>
              <a:rPr lang="en-US" b="1" dirty="0" err="1">
                <a:solidFill>
                  <a:schemeClr val="tx2"/>
                </a:solidFill>
              </a:rPr>
              <a:t>termasuk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redaksi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struktur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bahasa</a:t>
            </a:r>
            <a:r>
              <a:rPr lang="en-US" b="1" dirty="0">
                <a:solidFill>
                  <a:schemeClr val="tx2"/>
                </a:solidFill>
              </a:rPr>
              <a:t>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b="1" dirty="0" err="1">
                <a:solidFill>
                  <a:schemeClr val="tx2"/>
                </a:solidFill>
              </a:rPr>
              <a:t>Menetapkan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pemberlakuan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Standar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Dikti</a:t>
            </a:r>
            <a:r>
              <a:rPr lang="en-US" b="1" dirty="0">
                <a:solidFill>
                  <a:schemeClr val="tx2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15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err="1" smtClean="0"/>
              <a:t>Catatan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Dari </a:t>
            </a:r>
            <a:r>
              <a:rPr lang="en-US" dirty="0" err="1"/>
              <a:t>keempat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SPMI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, Manual, </a:t>
            </a:r>
            <a:r>
              <a:rPr lang="en-US" dirty="0" err="1"/>
              <a:t>Standar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Formulir</a:t>
            </a:r>
            <a:r>
              <a:rPr lang="en-US" dirty="0"/>
              <a:t> SPMI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,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/>
              <a:t>Standar</a:t>
            </a:r>
            <a:r>
              <a:rPr lang="en-US" dirty="0"/>
              <a:t> SPMI </a:t>
            </a:r>
            <a:r>
              <a:rPr lang="en-US" dirty="0" smtClean="0"/>
              <a:t>PT 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inti</a:t>
            </a:r>
            <a:r>
              <a:rPr lang="en-US" dirty="0"/>
              <a:t> (</a:t>
            </a:r>
            <a:r>
              <a:rPr lang="en-US" i="1" dirty="0"/>
              <a:t>core</a:t>
            </a:r>
            <a:r>
              <a:rPr lang="en-US" dirty="0"/>
              <a:t>) </a:t>
            </a:r>
            <a:r>
              <a:rPr lang="en-US" dirty="0" err="1"/>
              <a:t>dari</a:t>
            </a:r>
            <a:r>
              <a:rPr lang="en-US" dirty="0"/>
              <a:t> SPMI </a:t>
            </a:r>
            <a:r>
              <a:rPr lang="en-US" dirty="0" smtClean="0"/>
              <a:t>PT. 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/>
              <a:t>keberadaan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 SPMI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SPMI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diimplementasikan</a:t>
            </a:r>
            <a:r>
              <a:rPr lang="en-US" dirty="0"/>
              <a:t>. 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err="1" smtClean="0"/>
              <a:t>Disarankan</a:t>
            </a:r>
            <a:r>
              <a:rPr lang="en-US" dirty="0" smtClean="0"/>
              <a:t> </a:t>
            </a:r>
            <a:r>
              <a:rPr lang="en-US" dirty="0"/>
              <a:t>agar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 SPMI </a:t>
            </a:r>
            <a:r>
              <a:rPr lang="en-US" dirty="0" smtClean="0"/>
              <a:t>PT  </a:t>
            </a:r>
            <a:r>
              <a:rPr lang="en-US" dirty="0" err="1"/>
              <a:t>selesai</a:t>
            </a:r>
            <a:r>
              <a:rPr lang="en-US" dirty="0"/>
              <a:t> </a:t>
            </a:r>
            <a:r>
              <a:rPr lang="en-US" dirty="0" err="1"/>
              <a:t>disusun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pengesahannya</a:t>
            </a:r>
            <a:r>
              <a:rPr lang="en-US" dirty="0"/>
              <a:t> (</a:t>
            </a:r>
            <a:r>
              <a:rPr lang="en-US" dirty="0" err="1"/>
              <a:t>bersama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ketiga</a:t>
            </a:r>
            <a:r>
              <a:rPr lang="en-US" dirty="0"/>
              <a:t> </a:t>
            </a:r>
            <a:r>
              <a:rPr lang="en-US" dirty="0" err="1"/>
              <a:t>dokumen</a:t>
            </a:r>
            <a:r>
              <a:rPr lang="en-US" dirty="0"/>
              <a:t> lain </a:t>
            </a:r>
            <a:r>
              <a:rPr lang="en-US" dirty="0" err="1"/>
              <a:t>dalam</a:t>
            </a:r>
            <a:r>
              <a:rPr lang="en-US" dirty="0"/>
              <a:t> SPMI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) </a:t>
            </a:r>
            <a:r>
              <a:rPr lang="en-US" dirty="0" err="1"/>
              <a:t>sebaiknya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b="1" dirty="0" err="1">
                <a:solidFill>
                  <a:schemeClr val="tx2"/>
                </a:solidFill>
              </a:rPr>
              <a:t>Pimpinan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PT </a:t>
            </a:r>
            <a:r>
              <a:rPr lang="en-US" b="1" dirty="0" err="1" smtClean="0">
                <a:solidFill>
                  <a:schemeClr val="tx2"/>
                </a:solidFill>
              </a:rPr>
              <a:t>dan</a:t>
            </a:r>
            <a:r>
              <a:rPr lang="en-US" b="1" dirty="0" smtClean="0">
                <a:solidFill>
                  <a:schemeClr val="tx2"/>
                </a:solidFill>
              </a:rPr>
              <a:t>/</a:t>
            </a:r>
            <a:r>
              <a:rPr lang="en-US" b="1" dirty="0" err="1" smtClean="0">
                <a:solidFill>
                  <a:schemeClr val="tx2"/>
                </a:solidFill>
              </a:rPr>
              <a:t>atau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Yayasan</a:t>
            </a:r>
            <a:r>
              <a:rPr lang="en-US" b="1" dirty="0">
                <a:solidFill>
                  <a:schemeClr val="tx2"/>
                </a:solidFill>
              </a:rPr>
              <a:t> (</a:t>
            </a:r>
            <a:r>
              <a:rPr lang="en-US" b="1" dirty="0" err="1">
                <a:solidFill>
                  <a:schemeClr val="tx2"/>
                </a:solidFill>
              </a:rPr>
              <a:t>untuk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PTS</a:t>
            </a:r>
            <a:r>
              <a:rPr lang="en-US" dirty="0" smtClean="0"/>
              <a:t>),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b="1" dirty="0" err="1">
                <a:solidFill>
                  <a:schemeClr val="tx2"/>
                </a:solidFill>
              </a:rPr>
              <a:t>Senat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PT</a:t>
            </a:r>
            <a:r>
              <a:rPr lang="en-US" dirty="0" smtClean="0"/>
              <a:t>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Pemimpin</a:t>
            </a:r>
            <a:r>
              <a:rPr lang="en-US" dirty="0"/>
              <a:t> </a:t>
            </a:r>
            <a:r>
              <a:rPr lang="en-US" dirty="0" smtClean="0"/>
              <a:t>PT.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1370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990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i="1" dirty="0" smtClean="0"/>
              <a:t>Standard – Indicator - Measure -Targets</a:t>
            </a:r>
            <a:endParaRPr 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39762426"/>
              </p:ext>
            </p:extLst>
          </p:nvPr>
        </p:nvGraphicFramePr>
        <p:xfrm>
          <a:off x="381000" y="22098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828800"/>
                <a:gridCol w="2057400"/>
                <a:gridCol w="2057400"/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/>
                        <a:t>Standard</a:t>
                      </a:r>
                      <a:endParaRPr lang="en-US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Indicator</a:t>
                      </a:r>
                      <a:endParaRPr lang="en-US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/>
                        <a:t>Measures</a:t>
                      </a:r>
                      <a:endParaRPr lang="en-US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Targets</a:t>
                      </a:r>
                      <a:endParaRPr lang="en-US" sz="2800" i="1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50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&amp; </a:t>
            </a:r>
            <a:br>
              <a:rPr lang="en-US" dirty="0" smtClean="0"/>
            </a:b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Pencapaian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0563825"/>
              </p:ext>
            </p:extLst>
          </p:nvPr>
        </p:nvGraphicFramePr>
        <p:xfrm>
          <a:off x="609600" y="2362200"/>
          <a:ext cx="8001000" cy="3048002"/>
        </p:xfrm>
        <a:graphic>
          <a:graphicData uri="http://schemas.openxmlformats.org/drawingml/2006/table">
            <a:tbl>
              <a:tblPr firstRow="1" firstCol="1" bandRow="1"/>
              <a:tblGrid>
                <a:gridCol w="4268285"/>
                <a:gridCol w="3732715"/>
              </a:tblGrid>
              <a:tr h="81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Pernyataan</a:t>
                      </a: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Standar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Indikator</a:t>
                      </a:r>
                      <a:endParaRPr lang="en-US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558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63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Pernyataan</a:t>
            </a:r>
            <a:r>
              <a:rPr lang="en-US" b="1" dirty="0" smtClean="0"/>
              <a:t> </a:t>
            </a:r>
            <a:r>
              <a:rPr lang="en-US" b="1" dirty="0" err="1" smtClean="0"/>
              <a:t>Standar</a:t>
            </a:r>
            <a:r>
              <a:rPr lang="en-US" b="1" dirty="0" smtClean="0"/>
              <a:t>, </a:t>
            </a:r>
            <a:r>
              <a:rPr lang="en-US" b="1" dirty="0" err="1" smtClean="0"/>
              <a:t>Indikator</a:t>
            </a:r>
            <a:r>
              <a:rPr lang="en-US" b="1" dirty="0" smtClean="0"/>
              <a:t>,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Capaian</a:t>
            </a:r>
            <a:r>
              <a:rPr lang="en-US" b="1" dirty="0" smtClean="0"/>
              <a:t> </a:t>
            </a:r>
            <a:r>
              <a:rPr lang="en-US" b="1" dirty="0" err="1" smtClean="0"/>
              <a:t>Tahunan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13027774"/>
              </p:ext>
            </p:extLst>
          </p:nvPr>
        </p:nvGraphicFramePr>
        <p:xfrm>
          <a:off x="533399" y="2209798"/>
          <a:ext cx="7924800" cy="3886204"/>
        </p:xfrm>
        <a:graphic>
          <a:graphicData uri="http://schemas.openxmlformats.org/drawingml/2006/table">
            <a:tbl>
              <a:tblPr firstRow="1" firstCol="1" bandRow="1"/>
              <a:tblGrid>
                <a:gridCol w="654341"/>
                <a:gridCol w="1599501"/>
                <a:gridCol w="1163273"/>
                <a:gridCol w="654341"/>
                <a:gridCol w="727046"/>
                <a:gridCol w="727046"/>
                <a:gridCol w="727046"/>
                <a:gridCol w="654341"/>
                <a:gridCol w="1017865"/>
              </a:tblGrid>
              <a:tr h="55517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No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Pernyataan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  <a:r>
                        <a:rPr lang="en-US" sz="20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Standar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Indikator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 </a:t>
                      </a:r>
                      <a:r>
                        <a:rPr lang="en-US" sz="20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Capaian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Tahunan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(%)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Doku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-men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23E4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51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078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408315" y="1110735"/>
            <a:ext cx="8454656" cy="5410200"/>
            <a:chOff x="609600" y="990600"/>
            <a:chExt cx="8454656" cy="5410200"/>
          </a:xfrm>
        </p:grpSpPr>
        <p:sp>
          <p:nvSpPr>
            <p:cNvPr id="55" name="TextBox 54"/>
            <p:cNvSpPr txBox="1"/>
            <p:nvPr/>
          </p:nvSpPr>
          <p:spPr>
            <a:xfrm>
              <a:off x="8001000" y="5892969"/>
              <a:ext cx="106325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Permenristek</a:t>
              </a:r>
              <a:r>
                <a:rPr lang="en-US" sz="9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Dikti</a:t>
              </a:r>
              <a:r>
                <a:rPr lang="en-US" sz="9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No. 44 </a:t>
              </a:r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Tahun</a:t>
              </a:r>
              <a:r>
                <a:rPr lang="en-US" sz="9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2015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581400" y="1032243"/>
              <a:ext cx="1447800" cy="5257800"/>
              <a:chOff x="9601200" y="1752600"/>
              <a:chExt cx="1447800" cy="52578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9601200" y="1752600"/>
                <a:ext cx="1447800" cy="457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/>
                  <a:t>Standar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Nasional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Pendidikan</a:t>
                </a:r>
                <a:endParaRPr lang="en-US" sz="1200" b="1" dirty="0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9601200" y="2209800"/>
                <a:ext cx="1447800" cy="4800600"/>
                <a:chOff x="1905000" y="1981200"/>
                <a:chExt cx="1447800" cy="4800600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1905000" y="19812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Kompetensi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Lulusan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905000" y="24384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Isi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1905000" y="28956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 Proses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1905000" y="335280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Penilaian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905000" y="38100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Dosen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Tenaga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Kependidikan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1905000" y="426720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Prasarana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905000" y="47244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Pengelolaan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905000" y="519411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Pembiayaan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Pembelajaran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905000" y="5651310"/>
                  <a:ext cx="1447800" cy="457200"/>
                </a:xfrm>
                <a:prstGeom prst="rect">
                  <a:avLst/>
                </a:prstGeom>
                <a:solidFill>
                  <a:srgbClr val="3399FF"/>
                </a:solidFill>
                <a:ln>
                  <a:solidFill>
                    <a:srgbClr val="3399FF"/>
                  </a:solidFill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50" b="1" dirty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Bidang</a:t>
                  </a:r>
                  <a:r>
                    <a:rPr lang="en-US" sz="1050" b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Akademik</a:t>
                  </a:r>
                  <a:endParaRPr lang="en-US" sz="105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905000" y="6108510"/>
                  <a:ext cx="1447800" cy="2286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1905000" y="6324600"/>
                  <a:ext cx="1447800" cy="2286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905000" y="6553200"/>
                  <a:ext cx="1447800" cy="2286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Dst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5257800" y="1032243"/>
              <a:ext cx="1447800" cy="5277293"/>
              <a:chOff x="-1600200" y="1207681"/>
              <a:chExt cx="1447800" cy="5277293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-1600200" y="1684374"/>
                <a:ext cx="1447800" cy="4800600"/>
                <a:chOff x="1905000" y="1981200"/>
                <a:chExt cx="1447800" cy="4800600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1905000" y="19812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Hasil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905000" y="24384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Isi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905000" y="28956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 Proses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905000" y="335280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Penilaian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1905000" y="38100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905000" y="426720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Prasarana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1905000" y="472440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Pengelolaan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1905000" y="519411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Pendanaan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&amp;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Pembiayaan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Penelitian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1905000" y="5651310"/>
                  <a:ext cx="1447800" cy="457200"/>
                </a:xfrm>
                <a:prstGeom prst="rect">
                  <a:avLst/>
                </a:prstGeom>
                <a:solidFill>
                  <a:srgbClr val="3399FF"/>
                </a:solidFill>
                <a:ln>
                  <a:solidFill>
                    <a:srgbClr val="3399FF"/>
                  </a:solidFill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50" b="1" dirty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Bidang</a:t>
                  </a:r>
                  <a:r>
                    <a:rPr lang="en-US" sz="1050" b="1" dirty="0" smtClean="0">
                      <a:latin typeface="Arial" pitchFamily="34" charset="0"/>
                      <a:cs typeface="Arial" pitchFamily="34" charset="0"/>
                    </a:rPr>
                    <a:t> Non-</a:t>
                  </a:r>
                  <a:r>
                    <a:rPr lang="en-US" sz="1050" b="1" dirty="0" err="1" smtClean="0">
                      <a:latin typeface="Arial" pitchFamily="34" charset="0"/>
                      <a:cs typeface="Arial" pitchFamily="34" charset="0"/>
                    </a:rPr>
                    <a:t>Akademik</a:t>
                  </a:r>
                  <a:endParaRPr lang="en-US" sz="105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1905000" y="6108510"/>
                  <a:ext cx="1447800" cy="2286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1905000" y="6324600"/>
                  <a:ext cx="1447800" cy="2286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905000" y="6553200"/>
                  <a:ext cx="1447800" cy="228600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Dst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…..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-1600200" y="1207681"/>
                <a:ext cx="1447800" cy="457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/>
                  <a:t>Standar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Nasional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Penelitian</a:t>
                </a:r>
                <a:endParaRPr lang="en-US" sz="1200" b="1" dirty="0" smtClean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904074" y="1032243"/>
              <a:ext cx="1447800" cy="3740003"/>
              <a:chOff x="-1600200" y="1207681"/>
              <a:chExt cx="1447800" cy="3740003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-1600200" y="1684374"/>
                <a:ext cx="1447800" cy="3263310"/>
                <a:chOff x="1905000" y="1981200"/>
                <a:chExt cx="1447800" cy="326331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1905000" y="1981200"/>
                  <a:ext cx="1447800" cy="29151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Hasil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1905000" y="2276252"/>
                  <a:ext cx="1447800" cy="2286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Isi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1905000" y="250131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 Proses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1905000" y="295851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Penilaian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1905000" y="341571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Pelaksana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1905000" y="387291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dan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Prasarana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1905000" y="4330110"/>
                  <a:ext cx="1447800" cy="4572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Pengelolaan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1905000" y="4787310"/>
                  <a:ext cx="14478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Standar</a:t>
                  </a:r>
                  <a:r>
                    <a:rPr lang="en-US" sz="1000" b="1" dirty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Pendanaan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&amp; </a:t>
                  </a:r>
                  <a:r>
                    <a:rPr lang="en-US" sz="1000" b="1" dirty="0" err="1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Pembiayaan</a:t>
                  </a:r>
                  <a:r>
                    <a:rPr lang="en-US" sz="1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 PKM</a:t>
                  </a:r>
                  <a:endParaRPr lang="en-US" sz="1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7" name="Rectangle 36"/>
              <p:cNvSpPr/>
              <p:nvPr/>
            </p:nvSpPr>
            <p:spPr>
              <a:xfrm>
                <a:off x="-1600200" y="1207681"/>
                <a:ext cx="1447800" cy="457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/>
                  <a:t>Standar</a:t>
                </a:r>
                <a:r>
                  <a:rPr lang="en-US" sz="1200" b="1" dirty="0" smtClean="0"/>
                  <a:t> </a:t>
                </a:r>
                <a:r>
                  <a:rPr lang="en-US" sz="1200" b="1" dirty="0" err="1" smtClean="0"/>
                  <a:t>Nasional</a:t>
                </a:r>
                <a:r>
                  <a:rPr lang="en-US" sz="1200" b="1" dirty="0" smtClean="0"/>
                  <a:t> PKM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885470" y="5016795"/>
              <a:ext cx="1115530" cy="1329070"/>
              <a:chOff x="1295400" y="1981200"/>
              <a:chExt cx="1146544" cy="1667540"/>
            </a:xfrm>
          </p:grpSpPr>
          <p:sp>
            <p:nvSpPr>
              <p:cNvPr id="51" name="Flowchart: Magnetic Disk 50"/>
              <p:cNvSpPr/>
              <p:nvPr/>
            </p:nvSpPr>
            <p:spPr>
              <a:xfrm>
                <a:off x="1295400" y="2971800"/>
                <a:ext cx="1146544" cy="676940"/>
              </a:xfrm>
              <a:prstGeom prst="flowChartMagneticDisk">
                <a:avLst/>
              </a:prstGeom>
              <a:solidFill>
                <a:srgbClr val="003366"/>
              </a:solidFill>
              <a:ln>
                <a:solidFill>
                  <a:srgbClr val="000099"/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SN </a:t>
                </a:r>
                <a:r>
                  <a:rPr lang="en-US" sz="1000" b="1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Dikti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900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Standar</a:t>
                </a:r>
                <a:r>
                  <a:rPr lang="en-US" sz="9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Minimal)</a:t>
                </a: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lowchart: Magnetic Disk 51"/>
              <p:cNvSpPr/>
              <p:nvPr/>
            </p:nvSpPr>
            <p:spPr>
              <a:xfrm>
                <a:off x="1295400" y="1981200"/>
                <a:ext cx="1146544" cy="1219200"/>
              </a:xfrm>
              <a:prstGeom prst="flowChartMagneticDisk">
                <a:avLst/>
              </a:prstGeom>
              <a:solidFill>
                <a:srgbClr val="6699FF"/>
              </a:solidFill>
              <a:ln>
                <a:solidFill>
                  <a:srgbClr val="33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Standar</a:t>
                </a:r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Dikti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Melampaui</a:t>
                </a:r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SN </a:t>
                </a:r>
                <a:r>
                  <a:rPr lang="en-US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Dikti</a:t>
                </a:r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8004544" y="5286591"/>
              <a:ext cx="98705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Ditetapkan</a:t>
              </a:r>
              <a:endParaRPr lang="en-US" sz="9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Perguruan</a:t>
              </a:r>
              <a:endParaRPr lang="en-US" sz="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900" b="1" dirty="0" err="1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Tinggi</a:t>
              </a:r>
              <a:endParaRPr lang="en-US" sz="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09600" y="2819400"/>
              <a:ext cx="1295400" cy="2401290"/>
            </a:xfrm>
            <a:prstGeom prst="roundRect">
              <a:avLst/>
            </a:prstGeom>
            <a:solidFill>
              <a:srgbClr val="00CCFF"/>
            </a:solidFill>
            <a:ln>
              <a:solidFill>
                <a:srgbClr val="00FFFF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Standar</a:t>
              </a:r>
              <a:r>
                <a:rPr lang="en-US" b="1" dirty="0" smtClean="0"/>
                <a:t> </a:t>
              </a:r>
              <a:r>
                <a:rPr lang="en-US" b="1" dirty="0" err="1" smtClean="0"/>
                <a:t>Dikti</a:t>
              </a:r>
              <a:endParaRPr lang="en-US" b="1" dirty="0"/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2146005" y="2162837"/>
              <a:ext cx="1296286" cy="1113763"/>
            </a:xfrm>
            <a:prstGeom prst="round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SN </a:t>
              </a:r>
              <a:r>
                <a:rPr lang="en-US" b="1" dirty="0" err="1" smtClean="0"/>
                <a:t>Dikti</a:t>
              </a:r>
              <a:r>
                <a:rPr lang="en-US" b="1" dirty="0" smtClean="0"/>
                <a:t> </a:t>
              </a:r>
              <a:r>
                <a:rPr lang="en-US" sz="1200" b="1" dirty="0" err="1" smtClean="0"/>
                <a:t>Permenristek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Dikti</a:t>
              </a:r>
              <a:r>
                <a:rPr lang="en-US" sz="1200" b="1" dirty="0" smtClean="0"/>
                <a:t> No. 44 </a:t>
              </a:r>
              <a:r>
                <a:rPr lang="en-US" sz="1200" b="1" dirty="0" err="1" smtClean="0"/>
                <a:t>Tahun</a:t>
              </a:r>
              <a:r>
                <a:rPr lang="en-US" sz="1200" b="1" dirty="0" smtClean="0"/>
                <a:t> 2015</a:t>
              </a:r>
              <a:endParaRPr lang="en-US" sz="1200" b="1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2135372" y="4724400"/>
              <a:ext cx="1219200" cy="1226401"/>
            </a:xfrm>
            <a:prstGeom prst="roundRect">
              <a:avLst/>
            </a:prstGeom>
            <a:solidFill>
              <a:srgbClr val="0099FF"/>
            </a:solidFill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Standar</a:t>
              </a:r>
              <a:r>
                <a:rPr lang="en-US" b="1" dirty="0" smtClean="0"/>
                <a:t> </a:t>
              </a:r>
              <a:r>
                <a:rPr lang="en-US" b="1" dirty="0" err="1" smtClean="0"/>
                <a:t>Dikti</a:t>
              </a:r>
              <a:endParaRPr lang="en-US" b="1" dirty="0" smtClean="0"/>
            </a:p>
            <a:p>
              <a:pPr algn="ctr"/>
              <a:r>
                <a:rPr lang="en-US" sz="1200" b="1" dirty="0" err="1" smtClean="0"/>
                <a:t>Ditetapkan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Perguruan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Tinggi</a:t>
              </a:r>
              <a:endParaRPr lang="en-US" sz="1200" b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25795" y="990600"/>
              <a:ext cx="2908005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SPM </a:t>
              </a:r>
              <a:r>
                <a:rPr lang="en-US" b="1" dirty="0" err="1" smtClean="0">
                  <a:solidFill>
                    <a:srgbClr val="002060"/>
                  </a:solidFill>
                </a:rPr>
                <a:t>Dikti</a:t>
              </a:r>
              <a:endParaRPr lang="en-US" b="1" dirty="0" smtClean="0">
                <a:solidFill>
                  <a:srgbClr val="002060"/>
                </a:solidFill>
              </a:endParaRPr>
            </a:p>
            <a:p>
              <a:endParaRPr lang="en-US" sz="1050" b="1" dirty="0" smtClean="0">
                <a:solidFill>
                  <a:srgbClr val="002060"/>
                </a:solidFill>
              </a:endParaRPr>
            </a:p>
            <a:p>
              <a:r>
                <a:rPr lang="en-US" sz="1600" b="1" dirty="0" err="1" smtClean="0">
                  <a:solidFill>
                    <a:srgbClr val="002060"/>
                  </a:solidFill>
                </a:rPr>
                <a:t>Standar</a:t>
              </a:r>
              <a:r>
                <a:rPr lang="en-US" sz="1600" b="1" dirty="0" smtClean="0">
                  <a:solidFill>
                    <a:srgbClr val="002060"/>
                  </a:solidFill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</a:rPr>
                <a:t>Pendidikan</a:t>
              </a:r>
              <a:r>
                <a:rPr lang="en-US" sz="1600" b="1" dirty="0" smtClean="0">
                  <a:solidFill>
                    <a:srgbClr val="002060"/>
                  </a:solidFill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</a:rPr>
                <a:t>Tinggi</a:t>
              </a:r>
              <a:endParaRPr lang="en-US" sz="1600" b="1" dirty="0">
                <a:solidFill>
                  <a:srgbClr val="002060"/>
                </a:solidFill>
              </a:endParaRPr>
            </a:p>
            <a:p>
              <a:r>
                <a:rPr lang="en-US" sz="1600" b="1" dirty="0" smtClean="0">
                  <a:solidFill>
                    <a:srgbClr val="002060"/>
                  </a:solidFill>
                </a:rPr>
                <a:t>(</a:t>
              </a:r>
              <a:r>
                <a:rPr lang="en-US" sz="1600" b="1" dirty="0" err="1" smtClean="0">
                  <a:solidFill>
                    <a:srgbClr val="002060"/>
                  </a:solidFill>
                </a:rPr>
                <a:t>Standar</a:t>
              </a:r>
              <a:r>
                <a:rPr lang="en-US" sz="1600" b="1" dirty="0" smtClean="0">
                  <a:solidFill>
                    <a:srgbClr val="002060"/>
                  </a:solidFill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</a:rPr>
                <a:t>Dikti</a:t>
              </a:r>
              <a:r>
                <a:rPr lang="en-US" sz="1600" b="1" dirty="0" smtClean="0">
                  <a:solidFill>
                    <a:srgbClr val="002060"/>
                  </a:solidFill>
                </a:rPr>
                <a:t>)</a:t>
              </a:r>
              <a:endParaRPr lang="en-US" sz="16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1905000" y="3851263"/>
              <a:ext cx="76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905000" y="3962400"/>
              <a:ext cx="76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1981200" y="2714846"/>
              <a:ext cx="0" cy="1143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981200" y="3962400"/>
              <a:ext cx="0" cy="1445246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1981200" y="2719718"/>
              <a:ext cx="154172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1987430" y="5407646"/>
              <a:ext cx="154172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3365205" y="5407646"/>
              <a:ext cx="154172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3365205" y="2714846"/>
              <a:ext cx="154172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Plus 81"/>
            <p:cNvSpPr/>
            <p:nvPr/>
          </p:nvSpPr>
          <p:spPr>
            <a:xfrm>
              <a:off x="5029200" y="1146543"/>
              <a:ext cx="228600" cy="2286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Plus 82"/>
            <p:cNvSpPr/>
            <p:nvPr/>
          </p:nvSpPr>
          <p:spPr>
            <a:xfrm>
              <a:off x="6705600" y="1146543"/>
              <a:ext cx="228600" cy="2286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08276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STANDAR DIKTI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217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low Solid Italic" pitchFamily="82" charset="0"/>
            </a:endParaRPr>
          </a:p>
          <a:p>
            <a:pPr marL="0" indent="0" algn="ctr">
              <a:buNone/>
            </a:pPr>
            <a:r>
              <a:rPr lang="en-US" sz="9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Terima</a:t>
            </a:r>
            <a:r>
              <a:rPr lang="en-US" sz="9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 </a:t>
            </a:r>
            <a:r>
              <a:rPr lang="en-US" sz="96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Kasih</a:t>
            </a:r>
            <a:r>
              <a:rPr lang="en-US" sz="9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 </a:t>
            </a:r>
            <a:endParaRPr lang="en-US" sz="9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09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Mekanisme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/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Siklus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SPMI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90" y="1233430"/>
            <a:ext cx="8229600" cy="54102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Pasal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52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ayat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(2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) UU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No.12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2012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</a:rPr>
              <a:t>tentang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Dikti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0" indent="0" algn="just">
              <a:buNone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n-US" sz="2800" b="1" dirty="0" err="1" smtClean="0"/>
              <a:t>Durasi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kecepatan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atau</a:t>
            </a:r>
            <a:r>
              <a:rPr lang="en-US" sz="2800" b="1" dirty="0" smtClean="0"/>
              <a:t>  “</a:t>
            </a:r>
            <a:r>
              <a:rPr lang="en-US" sz="2800" b="1" dirty="0" err="1" smtClean="0"/>
              <a:t>usia</a:t>
            </a:r>
            <a:r>
              <a:rPr lang="en-US" sz="2800" b="1" dirty="0" smtClean="0"/>
              <a:t>” </a:t>
            </a:r>
            <a:r>
              <a:rPr lang="en-US" sz="2800" b="1" dirty="0" err="1" smtClean="0"/>
              <a:t>siklus</a:t>
            </a:r>
            <a:r>
              <a:rPr lang="en-US" sz="2800" b="1" dirty="0" smtClean="0"/>
              <a:t> SPMI </a:t>
            </a:r>
            <a:r>
              <a:rPr lang="en-US" sz="2800" b="1" dirty="0" err="1" smtClean="0">
                <a:solidFill>
                  <a:srgbClr val="FF0000"/>
                </a:solidFill>
              </a:rPr>
              <a:t>tidak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sama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/>
              <a:t>untuk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Standar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Dikti</a:t>
            </a:r>
            <a:r>
              <a:rPr lang="en-US" sz="2800" b="1" dirty="0" smtClean="0"/>
              <a:t>.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5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000" y="1295400"/>
            <a:ext cx="8517469" cy="33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139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6000" b="1" dirty="0" err="1" smtClean="0">
                <a:solidFill>
                  <a:srgbClr val="002060"/>
                </a:solidFill>
              </a:rPr>
              <a:t>Dokumen</a:t>
            </a:r>
            <a:r>
              <a:rPr lang="en-US" sz="6000" b="1" dirty="0" smtClean="0">
                <a:solidFill>
                  <a:srgbClr val="002060"/>
                </a:solidFill>
              </a:rPr>
              <a:t> SPMI</a:t>
            </a:r>
            <a:br>
              <a:rPr lang="en-US" sz="6000" b="1" dirty="0" smtClean="0">
                <a:solidFill>
                  <a:srgbClr val="002060"/>
                </a:solidFill>
              </a:rPr>
            </a:br>
            <a:r>
              <a:rPr lang="en-US" sz="3100" b="1" dirty="0" smtClean="0">
                <a:solidFill>
                  <a:srgbClr val="002060"/>
                </a:solidFill>
              </a:rPr>
              <a:t>(</a:t>
            </a:r>
            <a:r>
              <a:rPr lang="en-US" sz="3100" b="1" dirty="0" err="1" smtClean="0">
                <a:solidFill>
                  <a:srgbClr val="002060"/>
                </a:solidFill>
              </a:rPr>
              <a:t>Permenristekdikti</a:t>
            </a:r>
            <a:r>
              <a:rPr lang="en-US" sz="3100" b="1" dirty="0" smtClean="0">
                <a:solidFill>
                  <a:srgbClr val="002060"/>
                </a:solidFill>
              </a:rPr>
              <a:t>  No 62 </a:t>
            </a:r>
            <a:r>
              <a:rPr lang="en-US" sz="3100" b="1" dirty="0" err="1" smtClean="0">
                <a:solidFill>
                  <a:srgbClr val="002060"/>
                </a:solidFill>
              </a:rPr>
              <a:t>Tahun</a:t>
            </a:r>
            <a:r>
              <a:rPr lang="en-US" sz="3100" b="1" dirty="0" smtClean="0">
                <a:solidFill>
                  <a:srgbClr val="002060"/>
                </a:solidFill>
              </a:rPr>
              <a:t> 2016, </a:t>
            </a:r>
            <a:r>
              <a:rPr lang="en-US" sz="3100" b="1" dirty="0" err="1" smtClean="0">
                <a:solidFill>
                  <a:srgbClr val="002060"/>
                </a:solidFill>
              </a:rPr>
              <a:t>pasal</a:t>
            </a:r>
            <a:r>
              <a:rPr lang="en-US" sz="3100" b="1" dirty="0" smtClean="0">
                <a:solidFill>
                  <a:srgbClr val="002060"/>
                </a:solidFill>
              </a:rPr>
              <a:t> 8 </a:t>
            </a:r>
            <a:r>
              <a:rPr lang="en-US" sz="3100" b="1" dirty="0" err="1" smtClean="0">
                <a:solidFill>
                  <a:srgbClr val="002060"/>
                </a:solidFill>
              </a:rPr>
              <a:t>ayat</a:t>
            </a:r>
            <a:r>
              <a:rPr lang="en-US" sz="3100" b="1" dirty="0" smtClean="0">
                <a:solidFill>
                  <a:srgbClr val="002060"/>
                </a:solidFill>
              </a:rPr>
              <a:t> (4b)</a:t>
            </a:r>
            <a:br>
              <a:rPr lang="en-US" sz="3100" b="1" dirty="0" smtClean="0">
                <a:solidFill>
                  <a:srgbClr val="002060"/>
                </a:solidFill>
              </a:rPr>
            </a:br>
            <a:endParaRPr lang="en-US" sz="3100" b="1" dirty="0">
              <a:solidFill>
                <a:srgbClr val="00206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733800"/>
          </a:xfrm>
          <a:solidFill>
            <a:srgbClr val="FFFF99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600" b="1" dirty="0" err="1" smtClean="0">
                <a:solidFill>
                  <a:schemeClr val="tx2"/>
                </a:solidFill>
              </a:rPr>
              <a:t>dokumen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>
                <a:solidFill>
                  <a:schemeClr val="tx2"/>
                </a:solidFill>
              </a:rPr>
              <a:t>kebijakan</a:t>
            </a:r>
            <a:r>
              <a:rPr lang="en-US" sz="3600" b="1" dirty="0">
                <a:solidFill>
                  <a:schemeClr val="tx2"/>
                </a:solidFill>
              </a:rPr>
              <a:t> SPMI</a:t>
            </a:r>
            <a:r>
              <a:rPr lang="en-US" sz="3600" b="1" dirty="0" smtClean="0">
                <a:solidFill>
                  <a:schemeClr val="tx2"/>
                </a:solidFill>
              </a:rPr>
              <a:t>;</a:t>
            </a:r>
            <a:endParaRPr lang="en-US" sz="36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b="1" dirty="0" err="1" smtClean="0">
                <a:solidFill>
                  <a:schemeClr val="tx2"/>
                </a:solidFill>
              </a:rPr>
              <a:t>dokumen</a:t>
            </a:r>
            <a:r>
              <a:rPr lang="en-US" sz="3600" b="1" dirty="0" smtClean="0">
                <a:solidFill>
                  <a:schemeClr val="tx2"/>
                </a:solidFill>
              </a:rPr>
              <a:t> manual / </a:t>
            </a:r>
            <a:r>
              <a:rPr lang="en-US" sz="3600" b="1" dirty="0" err="1" smtClean="0">
                <a:solidFill>
                  <a:schemeClr val="tx2"/>
                </a:solidFill>
              </a:rPr>
              <a:t>prosedur</a:t>
            </a:r>
            <a:r>
              <a:rPr lang="en-US" sz="3600" b="1" dirty="0" smtClean="0">
                <a:solidFill>
                  <a:schemeClr val="tx2"/>
                </a:solidFill>
              </a:rPr>
              <a:t> SPMI</a:t>
            </a:r>
            <a:r>
              <a:rPr lang="en-US" sz="3600" b="1" dirty="0">
                <a:solidFill>
                  <a:schemeClr val="tx2"/>
                </a:solidFill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PPEPP</a:t>
            </a:r>
            <a:r>
              <a:rPr lang="en-US" sz="3600" b="1" dirty="0" smtClean="0">
                <a:solidFill>
                  <a:schemeClr val="tx2"/>
                </a:solidFill>
              </a:rPr>
              <a:t>)</a:t>
            </a:r>
            <a:endParaRPr lang="en-US" sz="3600" b="1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b="1" dirty="0" err="1" smtClean="0">
                <a:solidFill>
                  <a:schemeClr val="tx2"/>
                </a:solidFill>
              </a:rPr>
              <a:t>dokumen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>
                <a:solidFill>
                  <a:schemeClr val="tx2"/>
                </a:solidFill>
              </a:rPr>
              <a:t>standar</a:t>
            </a:r>
            <a:r>
              <a:rPr lang="en-US" sz="3600" b="1" dirty="0">
                <a:solidFill>
                  <a:schemeClr val="tx2"/>
                </a:solidFill>
              </a:rPr>
              <a:t> </a:t>
            </a:r>
            <a:r>
              <a:rPr lang="en-US" sz="3600" b="1" dirty="0" err="1">
                <a:solidFill>
                  <a:schemeClr val="tx2"/>
                </a:solidFill>
              </a:rPr>
              <a:t>dalam</a:t>
            </a:r>
            <a:r>
              <a:rPr lang="en-US" sz="3600" b="1" dirty="0">
                <a:solidFill>
                  <a:schemeClr val="tx2"/>
                </a:solidFill>
              </a:rPr>
              <a:t> SPMI;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err="1" smtClean="0">
                <a:solidFill>
                  <a:schemeClr val="tx2"/>
                </a:solidFill>
              </a:rPr>
              <a:t>dokumen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>
                <a:solidFill>
                  <a:schemeClr val="tx2"/>
                </a:solidFill>
              </a:rPr>
              <a:t>formulir</a:t>
            </a:r>
            <a:r>
              <a:rPr lang="en-US" sz="3600" b="1" dirty="0">
                <a:solidFill>
                  <a:schemeClr val="tx2"/>
                </a:solidFill>
              </a:rPr>
              <a:t> yang </a:t>
            </a:r>
            <a:r>
              <a:rPr lang="en-US" sz="3600" b="1" dirty="0" err="1">
                <a:solidFill>
                  <a:schemeClr val="tx2"/>
                </a:solidFill>
              </a:rPr>
              <a:t>digunakan</a:t>
            </a:r>
            <a:r>
              <a:rPr lang="en-US" sz="3600" b="1" dirty="0">
                <a:solidFill>
                  <a:schemeClr val="tx2"/>
                </a:solidFill>
              </a:rPr>
              <a:t> </a:t>
            </a:r>
            <a:r>
              <a:rPr lang="en-US" sz="3600" b="1" dirty="0" err="1">
                <a:solidFill>
                  <a:schemeClr val="tx2"/>
                </a:solidFill>
              </a:rPr>
              <a:t>dalam</a:t>
            </a:r>
            <a:r>
              <a:rPr lang="en-US" sz="3600" b="1" dirty="0">
                <a:solidFill>
                  <a:schemeClr val="tx2"/>
                </a:solidFill>
              </a:rPr>
              <a:t> SPMI;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53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SPMI 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alat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ukur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mewujudkan</a:t>
            </a:r>
            <a:r>
              <a:rPr lang="en-US" dirty="0"/>
              <a:t> </a:t>
            </a:r>
            <a:r>
              <a:rPr lang="en-US" dirty="0" err="1"/>
              <a:t>visi</a:t>
            </a:r>
            <a:r>
              <a:rPr lang="en-US" dirty="0"/>
              <a:t>, </a:t>
            </a:r>
            <a:r>
              <a:rPr lang="en-US" dirty="0" err="1"/>
              <a:t>misi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smtClean="0"/>
              <a:t>PT.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b="1" dirty="0" err="1">
                <a:solidFill>
                  <a:schemeClr val="tx2"/>
                </a:solidFill>
              </a:rPr>
              <a:t>tingkat</a:t>
            </a:r>
            <a:r>
              <a:rPr lang="en-US" b="1" dirty="0">
                <a:solidFill>
                  <a:schemeClr val="tx2"/>
                </a:solidFill>
              </a:rPr>
              <a:t> (level) </a:t>
            </a:r>
            <a:r>
              <a:rPr lang="en-US" b="1" dirty="0" err="1">
                <a:solidFill>
                  <a:schemeClr val="tx2"/>
                </a:solidFill>
              </a:rPr>
              <a:t>mutu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PT</a:t>
            </a:r>
            <a:r>
              <a:rPr lang="en-US" dirty="0" smtClean="0"/>
              <a:t>.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tolok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ukur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capaian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di </a:t>
            </a:r>
            <a:r>
              <a:rPr lang="en-US" dirty="0" smtClean="0"/>
              <a:t>PT,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pendorong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(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bahkan</a:t>
            </a:r>
            <a:r>
              <a:rPr lang="en-US" dirty="0"/>
              <a:t> </a:t>
            </a:r>
            <a:r>
              <a:rPr lang="en-US" dirty="0" err="1"/>
              <a:t>melebihi</a:t>
            </a:r>
            <a:r>
              <a:rPr lang="en-US" dirty="0"/>
              <a:t>) </a:t>
            </a:r>
            <a:r>
              <a:rPr lang="en-US" dirty="0" err="1" smtClean="0"/>
              <a:t>standar</a:t>
            </a:r>
            <a:r>
              <a:rPr lang="en-US" dirty="0" smtClean="0"/>
              <a:t>;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bukti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otentik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kepatuhan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chemeClr val="tx2"/>
                </a:solidFill>
              </a:rPr>
              <a:t>PT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 </a:t>
            </a:r>
            <a:r>
              <a:rPr lang="en-US" dirty="0" err="1"/>
              <a:t>Dikti</a:t>
            </a:r>
            <a:r>
              <a:rPr lang="en-US" dirty="0"/>
              <a:t>; </a:t>
            </a:r>
            <a:r>
              <a:rPr lang="en-US" dirty="0" err="1" smtClean="0"/>
              <a:t>dan</a:t>
            </a:r>
            <a:endParaRPr lang="en-US" dirty="0" smtClean="0"/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bukti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kepada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masyarakat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smtClean="0"/>
              <a:t>PT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sungguh-sungguh</a:t>
            </a:r>
            <a:r>
              <a:rPr lang="en-US" dirty="0"/>
              <a:t> </a:t>
            </a:r>
            <a:r>
              <a:rPr lang="en-US" dirty="0" err="1"/>
              <a:t>menyelenggarakan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402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Standar</a:t>
            </a:r>
            <a:r>
              <a:rPr lang="en-US" b="1" dirty="0" smtClean="0">
                <a:solidFill>
                  <a:schemeClr val="bg1"/>
                </a:solidFill>
              </a:rPr>
              <a:t> SPMI 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Pernyataan</a:t>
            </a:r>
            <a:r>
              <a:rPr lang="en-US" dirty="0" smtClean="0"/>
              <a:t> </a:t>
            </a:r>
            <a:r>
              <a:rPr lang="en-US" dirty="0" err="1" smtClean="0"/>
              <a:t>tertulis</a:t>
            </a:r>
            <a:r>
              <a:rPr lang="en-US" dirty="0" smtClean="0"/>
              <a:t> yang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spesifikasi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atau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rincian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, yang 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, </a:t>
            </a:r>
            <a:r>
              <a:rPr lang="en-US" dirty="0" err="1" smtClean="0"/>
              <a:t>cita-cita</a:t>
            </a:r>
            <a:r>
              <a:rPr lang="en-US" dirty="0" smtClean="0"/>
              <a:t>, </a:t>
            </a:r>
            <a:r>
              <a:rPr lang="en-US" dirty="0" err="1" smtClean="0"/>
              <a:t>keinginan</a:t>
            </a:r>
            <a:r>
              <a:rPr lang="en-US" dirty="0" smtClean="0"/>
              <a:t>, </a:t>
            </a:r>
            <a:r>
              <a:rPr lang="en-US" dirty="0" err="1" smtClean="0"/>
              <a:t>kriteria</a:t>
            </a:r>
            <a:r>
              <a:rPr lang="en-US" dirty="0" smtClean="0"/>
              <a:t>, </a:t>
            </a:r>
            <a:r>
              <a:rPr lang="en-US" dirty="0" err="1" smtClean="0"/>
              <a:t>ukuran</a:t>
            </a:r>
            <a:r>
              <a:rPr lang="en-US" dirty="0" smtClean="0"/>
              <a:t>, </a:t>
            </a:r>
            <a:r>
              <a:rPr lang="en-US" dirty="0" err="1" smtClean="0"/>
              <a:t>patokan</a:t>
            </a:r>
            <a:r>
              <a:rPr lang="en-US" dirty="0" smtClean="0"/>
              <a:t>, </a:t>
            </a:r>
            <a:r>
              <a:rPr lang="en-US" dirty="0" err="1" smtClean="0"/>
              <a:t>pedoman</a:t>
            </a:r>
            <a:endParaRPr lang="en-US" dirty="0" smtClean="0"/>
          </a:p>
          <a:p>
            <a:pPr marL="457200" indent="-457200"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perintah</a:t>
            </a:r>
            <a:r>
              <a:rPr lang="en-US" b="1" dirty="0" smtClean="0">
                <a:solidFill>
                  <a:schemeClr val="tx2"/>
                </a:solidFill>
              </a:rPr>
              <a:t> agar </a:t>
            </a:r>
            <a:r>
              <a:rPr lang="en-US" b="1" dirty="0" err="1" smtClean="0">
                <a:solidFill>
                  <a:schemeClr val="tx2"/>
                </a:solidFill>
              </a:rPr>
              <a:t>melakukan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sesuatu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no 1</a:t>
            </a:r>
          </a:p>
          <a:p>
            <a:pPr marL="457200" indent="-457200">
              <a:spcAft>
                <a:spcPts val="600"/>
              </a:spcAft>
              <a:buFont typeface="+mj-lt"/>
              <a:buAutoNum type="alphaLcPeriod"/>
            </a:pPr>
            <a:r>
              <a:rPr lang="en-US" b="1" dirty="0" err="1" smtClean="0">
                <a:solidFill>
                  <a:schemeClr val="tx2"/>
                </a:solidFill>
              </a:rPr>
              <a:t>kualifikasi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err="1" smtClean="0">
                <a:solidFill>
                  <a:schemeClr val="tx2"/>
                </a:solidFill>
              </a:rPr>
              <a:t>mutu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dicapai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PT.</a:t>
            </a:r>
          </a:p>
          <a:p>
            <a:pPr marL="457200" indent="-457200">
              <a:buFont typeface="+mj-lt"/>
              <a:buAutoNum type="alphaL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Isi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: I-P-O (</a:t>
            </a:r>
            <a:r>
              <a:rPr lang="en-US" dirty="0" err="1" smtClean="0"/>
              <a:t>input,proses</a:t>
            </a:r>
            <a:r>
              <a:rPr lang="en-US" dirty="0" smtClean="0"/>
              <a:t>/</a:t>
            </a:r>
            <a:r>
              <a:rPr lang="en-US" dirty="0" err="1" smtClean="0"/>
              <a:t>prosedur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akhit</a:t>
            </a:r>
            <a:r>
              <a:rPr lang="en-US" dirty="0" smtClean="0"/>
              <a:t> (output)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615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</a:t>
            </a:r>
            <a:r>
              <a:rPr lang="en-US" dirty="0" err="1" smtClean="0">
                <a:solidFill>
                  <a:schemeClr val="bg1"/>
                </a:solidFill>
              </a:rPr>
              <a:t>okumen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Setiap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Standar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0545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Visi</a:t>
            </a:r>
            <a:r>
              <a:rPr lang="en-US" dirty="0" smtClean="0"/>
              <a:t> </a:t>
            </a:r>
            <a:r>
              <a:rPr lang="en-US" dirty="0" err="1" smtClean="0"/>
              <a:t>Misi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Rasionale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Definisi</a:t>
            </a:r>
            <a:r>
              <a:rPr lang="en-US" dirty="0"/>
              <a:t> </a:t>
            </a:r>
            <a:r>
              <a:rPr lang="en-US" dirty="0" err="1" smtClean="0"/>
              <a:t>istilah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Bertanggungjawab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Isi </a:t>
            </a:r>
            <a:r>
              <a:rPr lang="en-US" dirty="0" err="1" smtClean="0"/>
              <a:t>Standar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Pernyataan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isi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standar</a:t>
            </a:r>
            <a:r>
              <a:rPr lang="en-US" dirty="0" smtClean="0">
                <a:solidFill>
                  <a:srgbClr val="0070C0"/>
                </a:solidFill>
              </a:rPr>
              <a:t> - </a:t>
            </a:r>
            <a:r>
              <a:rPr lang="en-US" dirty="0" err="1" smtClean="0">
                <a:solidFill>
                  <a:srgbClr val="0070C0"/>
                </a:solidFill>
              </a:rPr>
              <a:t>mengandung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unsur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4300" b="1" i="1" dirty="0" smtClean="0">
                <a:solidFill>
                  <a:srgbClr val="C00000"/>
                </a:solidFill>
              </a:rPr>
              <a:t>A</a:t>
            </a:r>
            <a:r>
              <a:rPr lang="en-US" i="1" dirty="0" smtClean="0">
                <a:solidFill>
                  <a:srgbClr val="C00000"/>
                </a:solidFill>
              </a:rPr>
              <a:t>udience,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sz="4300" b="1" dirty="0" err="1" smtClean="0">
                <a:solidFill>
                  <a:srgbClr val="0070C0"/>
                </a:solidFill>
              </a:rPr>
              <a:t>B</a:t>
            </a:r>
            <a:r>
              <a:rPr lang="en-US" dirty="0" err="1" smtClean="0">
                <a:solidFill>
                  <a:srgbClr val="0070C0"/>
                </a:solidFill>
              </a:rPr>
              <a:t>ehaviour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sz="4200" b="1" i="1" dirty="0" smtClean="0">
                <a:solidFill>
                  <a:srgbClr val="00B050"/>
                </a:solidFill>
              </a:rPr>
              <a:t>C</a:t>
            </a:r>
            <a:r>
              <a:rPr lang="en-US" i="1" dirty="0" smtClean="0">
                <a:solidFill>
                  <a:srgbClr val="00B050"/>
                </a:solidFill>
              </a:rPr>
              <a:t>ompetence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dan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4200" b="1" i="1" dirty="0" smtClean="0">
                <a:solidFill>
                  <a:srgbClr val="FFC000"/>
                </a:solidFill>
              </a:rPr>
              <a:t>D</a:t>
            </a:r>
            <a:r>
              <a:rPr lang="en-US" i="1" dirty="0" smtClean="0">
                <a:solidFill>
                  <a:srgbClr val="FFC000"/>
                </a:solidFill>
              </a:rPr>
              <a:t>egree</a:t>
            </a:r>
            <a:endParaRPr lang="en-US" dirty="0" smtClean="0">
              <a:solidFill>
                <a:srgbClr val="FFC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Indikator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Ketercapaiannya</a:t>
            </a:r>
            <a:r>
              <a:rPr lang="en-US" dirty="0" smtClean="0">
                <a:solidFill>
                  <a:srgbClr val="0070C0"/>
                </a:solidFill>
              </a:rPr>
              <a:t> (+</a:t>
            </a:r>
            <a:r>
              <a:rPr lang="en-US" dirty="0" err="1" smtClean="0">
                <a:solidFill>
                  <a:srgbClr val="0070C0"/>
                </a:solidFill>
              </a:rPr>
              <a:t>cara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pengukuran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dan</a:t>
            </a:r>
            <a:r>
              <a:rPr lang="en-US" dirty="0" smtClean="0">
                <a:solidFill>
                  <a:srgbClr val="0070C0"/>
                </a:solidFill>
              </a:rPr>
              <a:t> target)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: e.g. </a:t>
            </a:r>
            <a:r>
              <a:rPr lang="en-US" dirty="0" err="1" smtClean="0"/>
              <a:t>formulir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Referensi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287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458200" cy="990600"/>
          </a:xfrm>
          <a:solidFill>
            <a:srgbClr val="FFFF00"/>
          </a:solidFill>
        </p:spPr>
        <p:txBody>
          <a:bodyPr/>
          <a:lstStyle/>
          <a:p>
            <a:r>
              <a:rPr lang="en-US" b="1" dirty="0" err="1" smtClean="0"/>
              <a:t>Pernyataan</a:t>
            </a:r>
            <a:r>
              <a:rPr lang="en-US" b="1" dirty="0" smtClean="0"/>
              <a:t> </a:t>
            </a:r>
            <a:r>
              <a:rPr lang="en-US" b="1" dirty="0" err="1" smtClean="0"/>
              <a:t>Standar</a:t>
            </a:r>
            <a:r>
              <a:rPr lang="en-US" b="1" dirty="0" smtClean="0"/>
              <a:t> yang </a:t>
            </a:r>
            <a:r>
              <a:rPr lang="en-US" b="1" dirty="0" err="1" smtClean="0"/>
              <a:t>Baik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823553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002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5350</TotalTime>
  <Words>1120</Words>
  <Application>Microsoft Office PowerPoint</Application>
  <PresentationFormat>On-screen Show (4:3)</PresentationFormat>
  <Paragraphs>309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Clarity</vt:lpstr>
      <vt:lpstr>PENYUSUNAN  STANDAR SPMI perguruan tinggi</vt:lpstr>
      <vt:lpstr>Slide 2</vt:lpstr>
      <vt:lpstr>STANDAR DIKTI</vt:lpstr>
      <vt:lpstr>Mekanisme / Siklus SPMI </vt:lpstr>
      <vt:lpstr>Dokumen SPMI (Permenristekdikti  No 62 Tahun 2016, pasal 8 ayat (4b) </vt:lpstr>
      <vt:lpstr>Fungsi Dokumen Standar SPMI PT</vt:lpstr>
      <vt:lpstr>Standar SPMI PT</vt:lpstr>
      <vt:lpstr>Isi Dokumen Setiap Standar</vt:lpstr>
      <vt:lpstr>Pernyataan Standar yang Baik</vt:lpstr>
      <vt:lpstr>Unsur B, C, dan D mirip dengan Key Performance Indicators (KPIs),</vt:lpstr>
      <vt:lpstr>Contoh Pernyataan Standar Rasio Dosen-Mahasiswa</vt:lpstr>
      <vt:lpstr>Contoh Pernyataan Standar  Rasio Dosen – Mahasiswa </vt:lpstr>
      <vt:lpstr>Slide 13</vt:lpstr>
      <vt:lpstr>Contoh Pernyataan Isi Standar Kehadiran Dosen dalam Perkuliahan</vt:lpstr>
      <vt:lpstr>Pernyataan Standar  Kehadiran Dosen dalam Perkuliahan</vt:lpstr>
      <vt:lpstr>Slide 16</vt:lpstr>
      <vt:lpstr> Pernyataan Isi Standar Dosen yang meneliti  </vt:lpstr>
      <vt:lpstr>Pernyataan Standar:   Dosen yang meneliti</vt:lpstr>
      <vt:lpstr>Slide 19</vt:lpstr>
      <vt:lpstr>SN Dikti Pasal 12</vt:lpstr>
      <vt:lpstr>Pernyataan Standar  Persiapan perkuliahan</vt:lpstr>
      <vt:lpstr>Slide 22</vt:lpstr>
      <vt:lpstr>Pernyataan Standar Persiapan Perkuliahan</vt:lpstr>
      <vt:lpstr> Langkah-langkah Menetapkan Standar Dikti  Contoh : Standar Kompetensi Lulusan dan Standar Isi </vt:lpstr>
      <vt:lpstr>Slide 25</vt:lpstr>
      <vt:lpstr> Catatan </vt:lpstr>
      <vt:lpstr>Tabel Hubungan antara Standard – Indicator - Measure -Targets</vt:lpstr>
      <vt:lpstr>Tabel Hubungan Pernyataan Standar &amp;  Indikator Pencapaian</vt:lpstr>
      <vt:lpstr>Pernyataan Standar, Indikator, dan Capaian Tahunan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</dc:creator>
  <cp:lastModifiedBy>DELL</cp:lastModifiedBy>
  <cp:revision>297</cp:revision>
  <cp:lastPrinted>2017-01-12T11:22:05Z</cp:lastPrinted>
  <dcterms:created xsi:type="dcterms:W3CDTF">2014-11-14T08:28:44Z</dcterms:created>
  <dcterms:modified xsi:type="dcterms:W3CDTF">2018-09-14T04:44:30Z</dcterms:modified>
</cp:coreProperties>
</file>